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2" r:id="rId3"/>
    <p:sldId id="304" r:id="rId4"/>
    <p:sldId id="285" r:id="rId5"/>
    <p:sldId id="286" r:id="rId6"/>
    <p:sldId id="288" r:id="rId7"/>
    <p:sldId id="274" r:id="rId8"/>
    <p:sldId id="281" r:id="rId9"/>
    <p:sldId id="307" r:id="rId10"/>
    <p:sldId id="287" r:id="rId11"/>
    <p:sldId id="309" r:id="rId12"/>
    <p:sldId id="290" r:id="rId13"/>
    <p:sldId id="305" r:id="rId14"/>
    <p:sldId id="260" r:id="rId15"/>
    <p:sldId id="261" r:id="rId16"/>
    <p:sldId id="262" r:id="rId17"/>
    <p:sldId id="303" r:id="rId18"/>
    <p:sldId id="295" r:id="rId19"/>
    <p:sldId id="294" r:id="rId20"/>
    <p:sldId id="296" r:id="rId21"/>
    <p:sldId id="297" r:id="rId22"/>
    <p:sldId id="306" r:id="rId23"/>
    <p:sldId id="302" r:id="rId24"/>
    <p:sldId id="265" r:id="rId25"/>
    <p:sldId id="266" r:id="rId26"/>
    <p:sldId id="298" r:id="rId27"/>
    <p:sldId id="299" r:id="rId28"/>
    <p:sldId id="308" r:id="rId29"/>
    <p:sldId id="30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D5A30D-17AF-43FB-BCC5-BBB1A7D28B8F}" v="3" dt="2020-09-10T23:33:52.319"/>
    <p1510:client id="{DD7616E7-EEC9-4AF2-9BF1-474844446FA0}" v="9" dt="2020-09-10T20:33:16.8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7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16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ie Lynch" userId="3fb70708544b46ee" providerId="LiveId" clId="{87D5A30D-17AF-43FB-BCC5-BBB1A7D28B8F}"/>
    <pc:docChg chg="undo custSel addSld delSld modSld sldOrd">
      <pc:chgData name="Katie Lynch" userId="3fb70708544b46ee" providerId="LiveId" clId="{87D5A30D-17AF-43FB-BCC5-BBB1A7D28B8F}" dt="2020-09-10T23:46:26.617" v="457" actId="5793"/>
      <pc:docMkLst>
        <pc:docMk/>
      </pc:docMkLst>
      <pc:sldChg chg="modSp mod">
        <pc:chgData name="Katie Lynch" userId="3fb70708544b46ee" providerId="LiveId" clId="{87D5A30D-17AF-43FB-BCC5-BBB1A7D28B8F}" dt="2020-09-10T23:08:17.723" v="247" actId="1076"/>
        <pc:sldMkLst>
          <pc:docMk/>
          <pc:sldMk cId="2407168186" sldId="265"/>
        </pc:sldMkLst>
        <pc:spChg chg="mod">
          <ac:chgData name="Katie Lynch" userId="3fb70708544b46ee" providerId="LiveId" clId="{87D5A30D-17AF-43FB-BCC5-BBB1A7D28B8F}" dt="2020-09-10T23:08:17.723" v="247" actId="1076"/>
          <ac:spMkLst>
            <pc:docMk/>
            <pc:sldMk cId="2407168186" sldId="265"/>
            <ac:spMk id="3" creationId="{5D05CFAE-2E43-4076-B366-5A3F99C33BE1}"/>
          </ac:spMkLst>
        </pc:spChg>
      </pc:sldChg>
      <pc:sldChg chg="ord">
        <pc:chgData name="Katie Lynch" userId="3fb70708544b46ee" providerId="LiveId" clId="{87D5A30D-17AF-43FB-BCC5-BBB1A7D28B8F}" dt="2020-09-10T22:03:23.479" v="21"/>
        <pc:sldMkLst>
          <pc:docMk/>
          <pc:sldMk cId="1554033302" sldId="287"/>
        </pc:sldMkLst>
      </pc:sldChg>
      <pc:sldChg chg="delSp modSp add mod">
        <pc:chgData name="Katie Lynch" userId="3fb70708544b46ee" providerId="LiveId" clId="{87D5A30D-17AF-43FB-BCC5-BBB1A7D28B8F}" dt="2020-09-10T23:34:18.315" v="399" actId="1076"/>
        <pc:sldMkLst>
          <pc:docMk/>
          <pc:sldMk cId="3594439571" sldId="290"/>
        </pc:sldMkLst>
        <pc:spChg chg="mod">
          <ac:chgData name="Katie Lynch" userId="3fb70708544b46ee" providerId="LiveId" clId="{87D5A30D-17AF-43FB-BCC5-BBB1A7D28B8F}" dt="2020-09-10T23:34:08.919" v="396" actId="20577"/>
          <ac:spMkLst>
            <pc:docMk/>
            <pc:sldMk cId="3594439571" sldId="290"/>
            <ac:spMk id="2" creationId="{1F27C6CE-319A-4E4F-A188-697F9A4996CE}"/>
          </ac:spMkLst>
        </pc:spChg>
        <pc:spChg chg="del mod">
          <ac:chgData name="Katie Lynch" userId="3fb70708544b46ee" providerId="LiveId" clId="{87D5A30D-17AF-43FB-BCC5-BBB1A7D28B8F}" dt="2020-09-10T23:34:01.318" v="364" actId="478"/>
          <ac:spMkLst>
            <pc:docMk/>
            <pc:sldMk cId="3594439571" sldId="290"/>
            <ac:spMk id="3" creationId="{3393ED71-517D-4713-BE52-7311B37CD512}"/>
          </ac:spMkLst>
        </pc:spChg>
        <pc:picChg chg="mod">
          <ac:chgData name="Katie Lynch" userId="3fb70708544b46ee" providerId="LiveId" clId="{87D5A30D-17AF-43FB-BCC5-BBB1A7D28B8F}" dt="2020-09-10T23:34:18.315" v="399" actId="1076"/>
          <ac:picMkLst>
            <pc:docMk/>
            <pc:sldMk cId="3594439571" sldId="290"/>
            <ac:picMk id="5" creationId="{0F77D788-4267-4542-A53F-FAD45E165CD7}"/>
          </ac:picMkLst>
        </pc:picChg>
      </pc:sldChg>
      <pc:sldChg chg="addSp delSp modSp mod">
        <pc:chgData name="Katie Lynch" userId="3fb70708544b46ee" providerId="LiveId" clId="{87D5A30D-17AF-43FB-BCC5-BBB1A7D28B8F}" dt="2020-09-10T22:34:19.471" v="94" actId="1076"/>
        <pc:sldMkLst>
          <pc:docMk/>
          <pc:sldMk cId="2770577461" sldId="296"/>
        </pc:sldMkLst>
        <pc:spChg chg="mod">
          <ac:chgData name="Katie Lynch" userId="3fb70708544b46ee" providerId="LiveId" clId="{87D5A30D-17AF-43FB-BCC5-BBB1A7D28B8F}" dt="2020-09-10T22:34:18.332" v="91" actId="14100"/>
          <ac:spMkLst>
            <pc:docMk/>
            <pc:sldMk cId="2770577461" sldId="296"/>
            <ac:spMk id="3" creationId="{09C7C2E0-F370-49F5-BE7C-9FD20F6AD8A1}"/>
          </ac:spMkLst>
        </pc:spChg>
        <pc:spChg chg="add del">
          <ac:chgData name="Katie Lynch" userId="3fb70708544b46ee" providerId="LiveId" clId="{87D5A30D-17AF-43FB-BCC5-BBB1A7D28B8F}" dt="2020-09-10T22:34:19.049" v="93" actId="22"/>
          <ac:spMkLst>
            <pc:docMk/>
            <pc:sldMk cId="2770577461" sldId="296"/>
            <ac:spMk id="4" creationId="{0D7E158C-BF31-4FC9-9044-67690B5A7B65}"/>
          </ac:spMkLst>
        </pc:spChg>
        <pc:spChg chg="mod">
          <ac:chgData name="Katie Lynch" userId="3fb70708544b46ee" providerId="LiveId" clId="{87D5A30D-17AF-43FB-BCC5-BBB1A7D28B8F}" dt="2020-09-10T22:34:19.471" v="94" actId="1076"/>
          <ac:spMkLst>
            <pc:docMk/>
            <pc:sldMk cId="2770577461" sldId="296"/>
            <ac:spMk id="5" creationId="{36F6F140-3A4B-4525-90AD-FCCA6E1BD0E5}"/>
          </ac:spMkLst>
        </pc:spChg>
        <pc:picChg chg="mod">
          <ac:chgData name="Katie Lynch" userId="3fb70708544b46ee" providerId="LiveId" clId="{87D5A30D-17AF-43FB-BCC5-BBB1A7D28B8F}" dt="2020-09-10T22:22:36.386" v="86" actId="1076"/>
          <ac:picMkLst>
            <pc:docMk/>
            <pc:sldMk cId="2770577461" sldId="296"/>
            <ac:picMk id="9" creationId="{F096E865-21FE-4828-8AC9-4647AB36961B}"/>
          </ac:picMkLst>
        </pc:picChg>
      </pc:sldChg>
      <pc:sldChg chg="modSp mod">
        <pc:chgData name="Katie Lynch" userId="3fb70708544b46ee" providerId="LiveId" clId="{87D5A30D-17AF-43FB-BCC5-BBB1A7D28B8F}" dt="2020-09-10T22:43:54.410" v="190" actId="20577"/>
        <pc:sldMkLst>
          <pc:docMk/>
          <pc:sldMk cId="706342692" sldId="297"/>
        </pc:sldMkLst>
        <pc:spChg chg="mod">
          <ac:chgData name="Katie Lynch" userId="3fb70708544b46ee" providerId="LiveId" clId="{87D5A30D-17AF-43FB-BCC5-BBB1A7D28B8F}" dt="2020-09-10T22:43:54.410" v="190" actId="20577"/>
          <ac:spMkLst>
            <pc:docMk/>
            <pc:sldMk cId="706342692" sldId="297"/>
            <ac:spMk id="3" creationId="{096475A2-09A8-4A9F-81B3-5BD68F1F1C94}"/>
          </ac:spMkLst>
        </pc:spChg>
      </pc:sldChg>
      <pc:sldChg chg="modSp mod">
        <pc:chgData name="Katie Lynch" userId="3fb70708544b46ee" providerId="LiveId" clId="{87D5A30D-17AF-43FB-BCC5-BBB1A7D28B8F}" dt="2020-09-10T22:35:20.681" v="139" actId="1076"/>
        <pc:sldMkLst>
          <pc:docMk/>
          <pc:sldMk cId="4284508728" sldId="302"/>
        </pc:sldMkLst>
        <pc:spChg chg="mod">
          <ac:chgData name="Katie Lynch" userId="3fb70708544b46ee" providerId="LiveId" clId="{87D5A30D-17AF-43FB-BCC5-BBB1A7D28B8F}" dt="2020-09-10T22:35:20.681" v="139" actId="1076"/>
          <ac:spMkLst>
            <pc:docMk/>
            <pc:sldMk cId="4284508728" sldId="302"/>
            <ac:spMk id="3" creationId="{EF67BB97-7931-4FE5-A683-3888D977DE1C}"/>
          </ac:spMkLst>
        </pc:spChg>
      </pc:sldChg>
      <pc:sldChg chg="addSp delSp modSp add mod delAnim">
        <pc:chgData name="Katie Lynch" userId="3fb70708544b46ee" providerId="LiveId" clId="{87D5A30D-17AF-43FB-BCC5-BBB1A7D28B8F}" dt="2020-09-10T22:03:19.228" v="19" actId="1076"/>
        <pc:sldMkLst>
          <pc:docMk/>
          <pc:sldMk cId="559699260" sldId="307"/>
        </pc:sldMkLst>
        <pc:spChg chg="mod">
          <ac:chgData name="Katie Lynch" userId="3fb70708544b46ee" providerId="LiveId" clId="{87D5A30D-17AF-43FB-BCC5-BBB1A7D28B8F}" dt="2020-09-10T22:03:06.232" v="15" actId="20577"/>
          <ac:spMkLst>
            <pc:docMk/>
            <pc:sldMk cId="559699260" sldId="307"/>
            <ac:spMk id="5" creationId="{B3D1684B-30A3-4AFC-88B9-F2556F2DA575}"/>
          </ac:spMkLst>
        </pc:spChg>
        <pc:picChg chg="add mod">
          <ac:chgData name="Katie Lynch" userId="3fb70708544b46ee" providerId="LiveId" clId="{87D5A30D-17AF-43FB-BCC5-BBB1A7D28B8F}" dt="2020-09-10T22:03:19.228" v="19" actId="1076"/>
          <ac:picMkLst>
            <pc:docMk/>
            <pc:sldMk cId="559699260" sldId="307"/>
            <ac:picMk id="2" creationId="{22A9A601-7205-40AE-8023-B934742895BA}"/>
          </ac:picMkLst>
        </pc:picChg>
        <pc:picChg chg="del">
          <ac:chgData name="Katie Lynch" userId="3fb70708544b46ee" providerId="LiveId" clId="{87D5A30D-17AF-43FB-BCC5-BBB1A7D28B8F}" dt="2020-09-10T22:02:58.510" v="5" actId="478"/>
          <ac:picMkLst>
            <pc:docMk/>
            <pc:sldMk cId="559699260" sldId="307"/>
            <ac:picMk id="10" creationId="{1DADF35E-0F33-4BF4-8B53-243D4F7988FC}"/>
          </ac:picMkLst>
        </pc:picChg>
      </pc:sldChg>
      <pc:sldChg chg="addSp delSp modSp new del mod">
        <pc:chgData name="Katie Lynch" userId="3fb70708544b46ee" providerId="LiveId" clId="{87D5A30D-17AF-43FB-BCC5-BBB1A7D28B8F}" dt="2020-09-10T22:02:52.474" v="3" actId="47"/>
        <pc:sldMkLst>
          <pc:docMk/>
          <pc:sldMk cId="1433091805" sldId="307"/>
        </pc:sldMkLst>
        <pc:spChg chg="del">
          <ac:chgData name="Katie Lynch" userId="3fb70708544b46ee" providerId="LiveId" clId="{87D5A30D-17AF-43FB-BCC5-BBB1A7D28B8F}" dt="2020-09-10T22:02:33.392" v="2" actId="478"/>
          <ac:spMkLst>
            <pc:docMk/>
            <pc:sldMk cId="1433091805" sldId="307"/>
            <ac:spMk id="3" creationId="{83AE75FD-42BD-4663-99E4-58150B6CBDFE}"/>
          </ac:spMkLst>
        </pc:spChg>
        <pc:spChg chg="del">
          <ac:chgData name="Katie Lynch" userId="3fb70708544b46ee" providerId="LiveId" clId="{87D5A30D-17AF-43FB-BCC5-BBB1A7D28B8F}" dt="2020-09-10T22:02:33.392" v="2" actId="478"/>
          <ac:spMkLst>
            <pc:docMk/>
            <pc:sldMk cId="1433091805" sldId="307"/>
            <ac:spMk id="4" creationId="{7C2DCA62-9B6F-4FD1-AEDD-46A9DEED396B}"/>
          </ac:spMkLst>
        </pc:spChg>
        <pc:spChg chg="del">
          <ac:chgData name="Katie Lynch" userId="3fb70708544b46ee" providerId="LiveId" clId="{87D5A30D-17AF-43FB-BCC5-BBB1A7D28B8F}" dt="2020-09-10T22:02:33.392" v="2" actId="478"/>
          <ac:spMkLst>
            <pc:docMk/>
            <pc:sldMk cId="1433091805" sldId="307"/>
            <ac:spMk id="5" creationId="{C65BE330-27E9-4F02-AD65-2A39AC628E5E}"/>
          </ac:spMkLst>
        </pc:spChg>
        <pc:spChg chg="del">
          <ac:chgData name="Katie Lynch" userId="3fb70708544b46ee" providerId="LiveId" clId="{87D5A30D-17AF-43FB-BCC5-BBB1A7D28B8F}" dt="2020-09-10T22:02:33.392" v="2" actId="478"/>
          <ac:spMkLst>
            <pc:docMk/>
            <pc:sldMk cId="1433091805" sldId="307"/>
            <ac:spMk id="6" creationId="{3BA7F521-3C99-4CC6-AAE2-21B4666620AF}"/>
          </ac:spMkLst>
        </pc:spChg>
        <pc:spChg chg="add mod">
          <ac:chgData name="Katie Lynch" userId="3fb70708544b46ee" providerId="LiveId" clId="{87D5A30D-17AF-43FB-BCC5-BBB1A7D28B8F}" dt="2020-09-10T22:02:29.604" v="1"/>
          <ac:spMkLst>
            <pc:docMk/>
            <pc:sldMk cId="1433091805" sldId="307"/>
            <ac:spMk id="7" creationId="{93D7999D-4ED7-4263-BD09-9B6CF30E8695}"/>
          </ac:spMkLst>
        </pc:spChg>
      </pc:sldChg>
      <pc:sldChg chg="addSp modSp new mod">
        <pc:chgData name="Katie Lynch" userId="3fb70708544b46ee" providerId="LiveId" clId="{87D5A30D-17AF-43FB-BCC5-BBB1A7D28B8F}" dt="2020-09-10T23:46:26.617" v="457" actId="5793"/>
        <pc:sldMkLst>
          <pc:docMk/>
          <pc:sldMk cId="2747389981" sldId="308"/>
        </pc:sldMkLst>
        <pc:spChg chg="mod">
          <ac:chgData name="Katie Lynch" userId="3fb70708544b46ee" providerId="LiveId" clId="{87D5A30D-17AF-43FB-BCC5-BBB1A7D28B8F}" dt="2020-09-10T23:28:39.164" v="270" actId="20577"/>
          <ac:spMkLst>
            <pc:docMk/>
            <pc:sldMk cId="2747389981" sldId="308"/>
            <ac:spMk id="2" creationId="{0F510E26-61C3-4D7B-83A1-2A282A231590}"/>
          </ac:spMkLst>
        </pc:spChg>
        <pc:spChg chg="mod">
          <ac:chgData name="Katie Lynch" userId="3fb70708544b46ee" providerId="LiveId" clId="{87D5A30D-17AF-43FB-BCC5-BBB1A7D28B8F}" dt="2020-09-10T23:46:26.617" v="457" actId="5793"/>
          <ac:spMkLst>
            <pc:docMk/>
            <pc:sldMk cId="2747389981" sldId="308"/>
            <ac:spMk id="3" creationId="{5FCB1592-D69D-4851-AC51-83AB9BEA13A8}"/>
          </ac:spMkLst>
        </pc:spChg>
        <pc:spChg chg="add mod">
          <ac:chgData name="Katie Lynch" userId="3fb70708544b46ee" providerId="LiveId" clId="{87D5A30D-17AF-43FB-BCC5-BBB1A7D28B8F}" dt="2020-09-10T23:34:48.876" v="405" actId="20577"/>
          <ac:spMkLst>
            <pc:docMk/>
            <pc:sldMk cId="2747389981" sldId="308"/>
            <ac:spMk id="5" creationId="{B5146F8F-889C-48C1-8C29-090196DCEF5A}"/>
          </ac:spMkLst>
        </pc:spChg>
      </pc:sldChg>
    </pc:docChg>
  </pc:docChgLst>
  <pc:docChgLst>
    <pc:chgData name="Katie Lynch" userId="3fb70708544b46ee" providerId="LiveId" clId="{DD7616E7-EEC9-4AF2-9BF1-474844446FA0}"/>
    <pc:docChg chg="undo custSel mod addSld delSld modSld sldOrd">
      <pc:chgData name="Katie Lynch" userId="3fb70708544b46ee" providerId="LiveId" clId="{DD7616E7-EEC9-4AF2-9BF1-474844446FA0}" dt="2020-09-10T20:33:37.177" v="3124" actId="1076"/>
      <pc:docMkLst>
        <pc:docMk/>
      </pc:docMkLst>
      <pc:sldChg chg="addSp delSp modSp mod setBg">
        <pc:chgData name="Katie Lynch" userId="3fb70708544b46ee" providerId="LiveId" clId="{DD7616E7-EEC9-4AF2-9BF1-474844446FA0}" dt="2020-09-10T20:27:19.819" v="3084" actId="26606"/>
        <pc:sldMkLst>
          <pc:docMk/>
          <pc:sldMk cId="1566160369" sldId="256"/>
        </pc:sldMkLst>
        <pc:spChg chg="mod">
          <ac:chgData name="Katie Lynch" userId="3fb70708544b46ee" providerId="LiveId" clId="{DD7616E7-EEC9-4AF2-9BF1-474844446FA0}" dt="2020-09-10T20:27:19.819" v="3084" actId="26606"/>
          <ac:spMkLst>
            <pc:docMk/>
            <pc:sldMk cId="1566160369" sldId="256"/>
            <ac:spMk id="2" creationId="{56A70AC2-FCF5-4FE4-946E-1C6D7107ECCA}"/>
          </ac:spMkLst>
        </pc:spChg>
        <pc:spChg chg="mod">
          <ac:chgData name="Katie Lynch" userId="3fb70708544b46ee" providerId="LiveId" clId="{DD7616E7-EEC9-4AF2-9BF1-474844446FA0}" dt="2020-09-10T20:27:19.819" v="3084" actId="26606"/>
          <ac:spMkLst>
            <pc:docMk/>
            <pc:sldMk cId="1566160369" sldId="256"/>
            <ac:spMk id="3" creationId="{AE46BD47-0274-4F27-9A74-B66A0A03CE32}"/>
          </ac:spMkLst>
        </pc:spChg>
        <pc:spChg chg="add del">
          <ac:chgData name="Katie Lynch" userId="3fb70708544b46ee" providerId="LiveId" clId="{DD7616E7-EEC9-4AF2-9BF1-474844446FA0}" dt="2020-09-10T20:27:16.550" v="3081" actId="26606"/>
          <ac:spMkLst>
            <pc:docMk/>
            <pc:sldMk cId="1566160369" sldId="256"/>
            <ac:spMk id="12" creationId="{275D6C10-B5A7-4715-803E-0501C9C2CC21}"/>
          </ac:spMkLst>
        </pc:spChg>
        <pc:spChg chg="add del">
          <ac:chgData name="Katie Lynch" userId="3fb70708544b46ee" providerId="LiveId" clId="{DD7616E7-EEC9-4AF2-9BF1-474844446FA0}" dt="2020-09-10T20:27:19.810" v="3083" actId="26606"/>
          <ac:spMkLst>
            <pc:docMk/>
            <pc:sldMk cId="1566160369" sldId="256"/>
            <ac:spMk id="14" creationId="{C04DA1FE-EBEF-4AF3-A3C6-067C78D47FBA}"/>
          </ac:spMkLst>
        </pc:spChg>
        <pc:spChg chg="add del">
          <ac:chgData name="Katie Lynch" userId="3fb70708544b46ee" providerId="LiveId" clId="{DD7616E7-EEC9-4AF2-9BF1-474844446FA0}" dt="2020-09-10T20:27:19.810" v="3083" actId="26606"/>
          <ac:spMkLst>
            <pc:docMk/>
            <pc:sldMk cId="1566160369" sldId="256"/>
            <ac:spMk id="15" creationId="{C7D023E4-8DE1-436E-9847-ED6A4B4B04FD}"/>
          </ac:spMkLst>
        </pc:spChg>
        <pc:spChg chg="add del">
          <ac:chgData name="Katie Lynch" userId="3fb70708544b46ee" providerId="LiveId" clId="{DD7616E7-EEC9-4AF2-9BF1-474844446FA0}" dt="2020-09-10T20:27:19.810" v="3083" actId="26606"/>
          <ac:spMkLst>
            <pc:docMk/>
            <pc:sldMk cId="1566160369" sldId="256"/>
            <ac:spMk id="16" creationId="{8B1B3E66-23F5-436C-A0C1-32A666D2800D}"/>
          </ac:spMkLst>
        </pc:spChg>
        <pc:spChg chg="add">
          <ac:chgData name="Katie Lynch" userId="3fb70708544b46ee" providerId="LiveId" clId="{DD7616E7-EEC9-4AF2-9BF1-474844446FA0}" dt="2020-09-10T20:27:19.819" v="3084" actId="26606"/>
          <ac:spMkLst>
            <pc:docMk/>
            <pc:sldMk cId="1566160369" sldId="256"/>
            <ac:spMk id="27" creationId="{275D6C10-B5A7-4715-803E-0501C9C2CC21}"/>
          </ac:spMkLst>
        </pc:spChg>
        <pc:grpChg chg="add del">
          <ac:chgData name="Katie Lynch" userId="3fb70708544b46ee" providerId="LiveId" clId="{DD7616E7-EEC9-4AF2-9BF1-474844446FA0}" dt="2020-09-10T20:27:19.810" v="3083" actId="26606"/>
          <ac:grpSpMkLst>
            <pc:docMk/>
            <pc:sldMk cId="1566160369" sldId="256"/>
            <ac:grpSpMk id="18" creationId="{28EC230A-A12C-4339-92EE-F850809ECEA6}"/>
          </ac:grpSpMkLst>
        </pc:grpChg>
        <pc:picChg chg="add del mod">
          <ac:chgData name="Katie Lynch" userId="3fb70708544b46ee" providerId="LiveId" clId="{DD7616E7-EEC9-4AF2-9BF1-474844446FA0}" dt="2020-09-10T20:26:55.877" v="3078" actId="478"/>
          <ac:picMkLst>
            <pc:docMk/>
            <pc:sldMk cId="1566160369" sldId="256"/>
            <ac:picMk id="5" creationId="{2014845E-AC67-483A-B043-E71A8FA01C5F}"/>
          </ac:picMkLst>
        </pc:picChg>
        <pc:picChg chg="add mod ord">
          <ac:chgData name="Katie Lynch" userId="3fb70708544b46ee" providerId="LiveId" clId="{DD7616E7-EEC9-4AF2-9BF1-474844446FA0}" dt="2020-09-10T20:27:19.819" v="3084" actId="26606"/>
          <ac:picMkLst>
            <pc:docMk/>
            <pc:sldMk cId="1566160369" sldId="256"/>
            <ac:picMk id="7" creationId="{EC18D245-B958-4360-979B-5678E3116C73}"/>
          </ac:picMkLst>
        </pc:picChg>
      </pc:sldChg>
      <pc:sldChg chg="addSp modSp mod">
        <pc:chgData name="Katie Lynch" userId="3fb70708544b46ee" providerId="LiveId" clId="{DD7616E7-EEC9-4AF2-9BF1-474844446FA0}" dt="2020-09-10T20:04:29.366" v="2120" actId="1076"/>
        <pc:sldMkLst>
          <pc:docMk/>
          <pc:sldMk cId="715122625" sldId="261"/>
        </pc:sldMkLst>
        <pc:spChg chg="mod">
          <ac:chgData name="Katie Lynch" userId="3fb70708544b46ee" providerId="LiveId" clId="{DD7616E7-EEC9-4AF2-9BF1-474844446FA0}" dt="2020-09-10T20:03:00.294" v="2097" actId="20577"/>
          <ac:spMkLst>
            <pc:docMk/>
            <pc:sldMk cId="715122625" sldId="261"/>
            <ac:spMk id="3" creationId="{2C3352DB-244E-46B0-ACC8-6FF67AEE1DA4}"/>
          </ac:spMkLst>
        </pc:spChg>
        <pc:spChg chg="add mod">
          <ac:chgData name="Katie Lynch" userId="3fb70708544b46ee" providerId="LiveId" clId="{DD7616E7-EEC9-4AF2-9BF1-474844446FA0}" dt="2020-09-10T20:04:29.366" v="2120" actId="1076"/>
          <ac:spMkLst>
            <pc:docMk/>
            <pc:sldMk cId="715122625" sldId="261"/>
            <ac:spMk id="5" creationId="{EC8EBEF8-0095-43D2-92C1-FC077DED82CA}"/>
          </ac:spMkLst>
        </pc:spChg>
      </pc:sldChg>
      <pc:sldChg chg="addSp delSp modSp mod">
        <pc:chgData name="Katie Lynch" userId="3fb70708544b46ee" providerId="LiveId" clId="{DD7616E7-EEC9-4AF2-9BF1-474844446FA0}" dt="2020-09-10T20:17:00.663" v="2589" actId="20577"/>
        <pc:sldMkLst>
          <pc:docMk/>
          <pc:sldMk cId="2473110605" sldId="262"/>
        </pc:sldMkLst>
        <pc:spChg chg="mod">
          <ac:chgData name="Katie Lynch" userId="3fb70708544b46ee" providerId="LiveId" clId="{DD7616E7-EEC9-4AF2-9BF1-474844446FA0}" dt="2020-09-10T20:17:00.663" v="2589" actId="20577"/>
          <ac:spMkLst>
            <pc:docMk/>
            <pc:sldMk cId="2473110605" sldId="262"/>
            <ac:spMk id="3" creationId="{746DA862-9817-4EA1-9B05-1953FCC270CD}"/>
          </ac:spMkLst>
        </pc:spChg>
        <pc:spChg chg="add mod">
          <ac:chgData name="Katie Lynch" userId="3fb70708544b46ee" providerId="LiveId" clId="{DD7616E7-EEC9-4AF2-9BF1-474844446FA0}" dt="2020-09-10T20:14:08.002" v="2517" actId="1076"/>
          <ac:spMkLst>
            <pc:docMk/>
            <pc:sldMk cId="2473110605" sldId="262"/>
            <ac:spMk id="7" creationId="{ECDD8C64-9166-4557-B31C-3709935D5E94}"/>
          </ac:spMkLst>
        </pc:spChg>
        <pc:picChg chg="add del">
          <ac:chgData name="Katie Lynch" userId="3fb70708544b46ee" providerId="LiveId" clId="{DD7616E7-EEC9-4AF2-9BF1-474844446FA0}" dt="2020-09-10T20:03:28.638" v="2100" actId="22"/>
          <ac:picMkLst>
            <pc:docMk/>
            <pc:sldMk cId="2473110605" sldId="262"/>
            <ac:picMk id="5" creationId="{155CFB8C-3FF9-4B30-9404-C5A8A301B77C}"/>
          </ac:picMkLst>
        </pc:picChg>
        <pc:picChg chg="add mod">
          <ac:chgData name="Katie Lynch" userId="3fb70708544b46ee" providerId="LiveId" clId="{DD7616E7-EEC9-4AF2-9BF1-474844446FA0}" dt="2020-09-10T20:06:59.818" v="2217" actId="1076"/>
          <ac:picMkLst>
            <pc:docMk/>
            <pc:sldMk cId="2473110605" sldId="262"/>
            <ac:picMk id="9" creationId="{1535A686-FAFF-488D-9AAB-189DB140C0AB}"/>
          </ac:picMkLst>
        </pc:picChg>
      </pc:sldChg>
      <pc:sldChg chg="addSp delSp modSp mod">
        <pc:chgData name="Katie Lynch" userId="3fb70708544b46ee" providerId="LiveId" clId="{DD7616E7-EEC9-4AF2-9BF1-474844446FA0}" dt="2020-09-10T20:20:55.681" v="2993" actId="14100"/>
        <pc:sldMkLst>
          <pc:docMk/>
          <pc:sldMk cId="2407168186" sldId="265"/>
        </pc:sldMkLst>
        <pc:spChg chg="mod">
          <ac:chgData name="Katie Lynch" userId="3fb70708544b46ee" providerId="LiveId" clId="{DD7616E7-EEC9-4AF2-9BF1-474844446FA0}" dt="2020-09-10T18:20:31.183" v="1178" actId="20577"/>
          <ac:spMkLst>
            <pc:docMk/>
            <pc:sldMk cId="2407168186" sldId="265"/>
            <ac:spMk id="2" creationId="{BE356AFC-31BD-46C1-A8A5-CAAC8558024C}"/>
          </ac:spMkLst>
        </pc:spChg>
        <pc:spChg chg="mod">
          <ac:chgData name="Katie Lynch" userId="3fb70708544b46ee" providerId="LiveId" clId="{DD7616E7-EEC9-4AF2-9BF1-474844446FA0}" dt="2020-09-10T20:20:55.681" v="2993" actId="14100"/>
          <ac:spMkLst>
            <pc:docMk/>
            <pc:sldMk cId="2407168186" sldId="265"/>
            <ac:spMk id="3" creationId="{5D05CFAE-2E43-4076-B366-5A3F99C33BE1}"/>
          </ac:spMkLst>
        </pc:spChg>
        <pc:picChg chg="add del">
          <ac:chgData name="Katie Lynch" userId="3fb70708544b46ee" providerId="LiveId" clId="{DD7616E7-EEC9-4AF2-9BF1-474844446FA0}" dt="2020-09-10T18:34:58.524" v="1890" actId="478"/>
          <ac:picMkLst>
            <pc:docMk/>
            <pc:sldMk cId="2407168186" sldId="265"/>
            <ac:picMk id="4" creationId="{34A2961F-8D06-4252-90CB-817116D0D3E2}"/>
          </ac:picMkLst>
        </pc:picChg>
        <pc:picChg chg="del">
          <ac:chgData name="Katie Lynch" userId="3fb70708544b46ee" providerId="LiveId" clId="{DD7616E7-EEC9-4AF2-9BF1-474844446FA0}" dt="2020-09-10T18:01:39.621" v="171" actId="478"/>
          <ac:picMkLst>
            <pc:docMk/>
            <pc:sldMk cId="2407168186" sldId="265"/>
            <ac:picMk id="5" creationId="{0A2289CD-408E-4261-8E2F-565FB957CBF3}"/>
          </ac:picMkLst>
        </pc:picChg>
        <pc:picChg chg="add del">
          <ac:chgData name="Katie Lynch" userId="3fb70708544b46ee" providerId="LiveId" clId="{DD7616E7-EEC9-4AF2-9BF1-474844446FA0}" dt="2020-09-10T18:34:59.345" v="1891" actId="478"/>
          <ac:picMkLst>
            <pc:docMk/>
            <pc:sldMk cId="2407168186" sldId="265"/>
            <ac:picMk id="8" creationId="{4ACB6EAC-3316-439A-A637-234D6EDA15CE}"/>
          </ac:picMkLst>
        </pc:picChg>
      </pc:sldChg>
      <pc:sldChg chg="addSp delSp modSp mod">
        <pc:chgData name="Katie Lynch" userId="3fb70708544b46ee" providerId="LiveId" clId="{DD7616E7-EEC9-4AF2-9BF1-474844446FA0}" dt="2020-09-10T20:24:24.542" v="3015" actId="20577"/>
        <pc:sldMkLst>
          <pc:docMk/>
          <pc:sldMk cId="3024744827" sldId="266"/>
        </pc:sldMkLst>
        <pc:spChg chg="mod">
          <ac:chgData name="Katie Lynch" userId="3fb70708544b46ee" providerId="LiveId" clId="{DD7616E7-EEC9-4AF2-9BF1-474844446FA0}" dt="2020-09-10T20:24:24.542" v="3015" actId="20577"/>
          <ac:spMkLst>
            <pc:docMk/>
            <pc:sldMk cId="3024744827" sldId="266"/>
            <ac:spMk id="3" creationId="{C38BC996-B822-4C4B-88EC-5CDE034DAC21}"/>
          </ac:spMkLst>
        </pc:spChg>
        <pc:spChg chg="mod">
          <ac:chgData name="Katie Lynch" userId="3fb70708544b46ee" providerId="LiveId" clId="{DD7616E7-EEC9-4AF2-9BF1-474844446FA0}" dt="2020-09-10T18:20:58.007" v="1179" actId="207"/>
          <ac:spMkLst>
            <pc:docMk/>
            <pc:sldMk cId="3024744827" sldId="266"/>
            <ac:spMk id="9" creationId="{258FBDF5-15C0-446F-B74D-86E5B4F64941}"/>
          </ac:spMkLst>
        </pc:spChg>
        <pc:spChg chg="mod">
          <ac:chgData name="Katie Lynch" userId="3fb70708544b46ee" providerId="LiveId" clId="{DD7616E7-EEC9-4AF2-9BF1-474844446FA0}" dt="2020-09-10T18:01:11.010" v="169" actId="1076"/>
          <ac:spMkLst>
            <pc:docMk/>
            <pc:sldMk cId="3024744827" sldId="266"/>
            <ac:spMk id="14" creationId="{D177F7A2-B577-4E28-8A8F-93885C988BD4}"/>
          </ac:spMkLst>
        </pc:spChg>
        <pc:picChg chg="add mod">
          <ac:chgData name="Katie Lynch" userId="3fb70708544b46ee" providerId="LiveId" clId="{DD7616E7-EEC9-4AF2-9BF1-474844446FA0}" dt="2020-09-10T18:01:08.959" v="168" actId="1076"/>
          <ac:picMkLst>
            <pc:docMk/>
            <pc:sldMk cId="3024744827" sldId="266"/>
            <ac:picMk id="5" creationId="{D7B4599C-619A-424A-85F9-0E4C137CFCDB}"/>
          </ac:picMkLst>
        </pc:picChg>
        <pc:picChg chg="add mod">
          <ac:chgData name="Katie Lynch" userId="3fb70708544b46ee" providerId="LiveId" clId="{DD7616E7-EEC9-4AF2-9BF1-474844446FA0}" dt="2020-09-10T18:01:12.297" v="170" actId="1076"/>
          <ac:picMkLst>
            <pc:docMk/>
            <pc:sldMk cId="3024744827" sldId="266"/>
            <ac:picMk id="7" creationId="{759E9CB2-D39F-43AD-AE5B-F62BE1995443}"/>
          </ac:picMkLst>
        </pc:picChg>
        <pc:picChg chg="del">
          <ac:chgData name="Katie Lynch" userId="3fb70708544b46ee" providerId="LiveId" clId="{DD7616E7-EEC9-4AF2-9BF1-474844446FA0}" dt="2020-09-10T17:42:00.600" v="47" actId="478"/>
          <ac:picMkLst>
            <pc:docMk/>
            <pc:sldMk cId="3024744827" sldId="266"/>
            <ac:picMk id="8" creationId="{390F0689-578E-4CA4-B9BC-16F66C578D18}"/>
          </ac:picMkLst>
        </pc:picChg>
        <pc:picChg chg="del">
          <ac:chgData name="Katie Lynch" userId="3fb70708544b46ee" providerId="LiveId" clId="{DD7616E7-EEC9-4AF2-9BF1-474844446FA0}" dt="2020-09-10T17:42:01.220" v="48" actId="478"/>
          <ac:picMkLst>
            <pc:docMk/>
            <pc:sldMk cId="3024744827" sldId="266"/>
            <ac:picMk id="16" creationId="{CB8023BA-9FD1-4498-98D7-24D1B3E0463A}"/>
          </ac:picMkLst>
        </pc:picChg>
      </pc:sldChg>
      <pc:sldChg chg="addSp delSp modSp mod">
        <pc:chgData name="Katie Lynch" userId="3fb70708544b46ee" providerId="LiveId" clId="{DD7616E7-EEC9-4AF2-9BF1-474844446FA0}" dt="2020-09-10T20:33:37.177" v="3124" actId="1076"/>
        <pc:sldMkLst>
          <pc:docMk/>
          <pc:sldMk cId="1554033302" sldId="287"/>
        </pc:sldMkLst>
        <pc:spChg chg="add mod">
          <ac:chgData name="Katie Lynch" userId="3fb70708544b46ee" providerId="LiveId" clId="{DD7616E7-EEC9-4AF2-9BF1-474844446FA0}" dt="2020-09-10T20:33:34.596" v="3123" actId="1076"/>
          <ac:spMkLst>
            <pc:docMk/>
            <pc:sldMk cId="1554033302" sldId="287"/>
            <ac:spMk id="5" creationId="{B3D1684B-30A3-4AFC-88B9-F2556F2DA575}"/>
          </ac:spMkLst>
        </pc:spChg>
        <pc:picChg chg="del">
          <ac:chgData name="Katie Lynch" userId="3fb70708544b46ee" providerId="LiveId" clId="{DD7616E7-EEC9-4AF2-9BF1-474844446FA0}" dt="2020-09-10T20:26:50.473" v="3076" actId="478"/>
          <ac:picMkLst>
            <pc:docMk/>
            <pc:sldMk cId="1554033302" sldId="287"/>
            <ac:picMk id="8" creationId="{FECEAED3-9B38-40EF-94AC-F72FD4134B50}"/>
          </ac:picMkLst>
        </pc:picChg>
        <pc:picChg chg="del">
          <ac:chgData name="Katie Lynch" userId="3fb70708544b46ee" providerId="LiveId" clId="{DD7616E7-EEC9-4AF2-9BF1-474844446FA0}" dt="2020-09-10T20:27:26.164" v="3085" actId="478"/>
          <ac:picMkLst>
            <pc:docMk/>
            <pc:sldMk cId="1554033302" sldId="287"/>
            <ac:picMk id="9" creationId="{30BBD6F9-21AC-4EDE-8F95-D4F379DE15C7}"/>
          </ac:picMkLst>
        </pc:picChg>
        <pc:picChg chg="mod">
          <ac:chgData name="Katie Lynch" userId="3fb70708544b46ee" providerId="LiveId" clId="{DD7616E7-EEC9-4AF2-9BF1-474844446FA0}" dt="2020-09-10T20:33:37.177" v="3124" actId="1076"/>
          <ac:picMkLst>
            <pc:docMk/>
            <pc:sldMk cId="1554033302" sldId="287"/>
            <ac:picMk id="10" creationId="{1DADF35E-0F33-4BF4-8B53-243D4F7988FC}"/>
          </ac:picMkLst>
        </pc:picChg>
      </pc:sldChg>
      <pc:sldChg chg="modSp del mod">
        <pc:chgData name="Katie Lynch" userId="3fb70708544b46ee" providerId="LiveId" clId="{DD7616E7-EEC9-4AF2-9BF1-474844446FA0}" dt="2020-09-10T20:26:25.488" v="3074" actId="47"/>
        <pc:sldMkLst>
          <pc:docMk/>
          <pc:sldMk cId="3526031621" sldId="289"/>
        </pc:sldMkLst>
        <pc:spChg chg="mod">
          <ac:chgData name="Katie Lynch" userId="3fb70708544b46ee" providerId="LiveId" clId="{DD7616E7-EEC9-4AF2-9BF1-474844446FA0}" dt="2020-09-10T20:25:25.629" v="3024" actId="20577"/>
          <ac:spMkLst>
            <pc:docMk/>
            <pc:sldMk cId="3526031621" sldId="289"/>
            <ac:spMk id="3" creationId="{9E211A49-9EBE-4DF7-A2AC-70EC8FBBF755}"/>
          </ac:spMkLst>
        </pc:spChg>
      </pc:sldChg>
      <pc:sldChg chg="del">
        <pc:chgData name="Katie Lynch" userId="3fb70708544b46ee" providerId="LiveId" clId="{DD7616E7-EEC9-4AF2-9BF1-474844446FA0}" dt="2020-09-10T20:25:50.464" v="3066" actId="47"/>
        <pc:sldMkLst>
          <pc:docMk/>
          <pc:sldMk cId="2749269796" sldId="291"/>
        </pc:sldMkLst>
      </pc:sldChg>
      <pc:sldChg chg="modSp mod">
        <pc:chgData name="Katie Lynch" userId="3fb70708544b46ee" providerId="LiveId" clId="{DD7616E7-EEC9-4AF2-9BF1-474844446FA0}" dt="2020-09-10T20:25:43.959" v="3064" actId="20577"/>
        <pc:sldMkLst>
          <pc:docMk/>
          <pc:sldMk cId="2302159616" sldId="292"/>
        </pc:sldMkLst>
        <pc:spChg chg="mod">
          <ac:chgData name="Katie Lynch" userId="3fb70708544b46ee" providerId="LiveId" clId="{DD7616E7-EEC9-4AF2-9BF1-474844446FA0}" dt="2020-09-10T20:25:43.959" v="3064" actId="20577"/>
          <ac:spMkLst>
            <pc:docMk/>
            <pc:sldMk cId="2302159616" sldId="292"/>
            <ac:spMk id="3" creationId="{9E211A49-9EBE-4DF7-A2AC-70EC8FBBF755}"/>
          </ac:spMkLst>
        </pc:spChg>
      </pc:sldChg>
      <pc:sldChg chg="modSp del mod">
        <pc:chgData name="Katie Lynch" userId="3fb70708544b46ee" providerId="LiveId" clId="{DD7616E7-EEC9-4AF2-9BF1-474844446FA0}" dt="2020-09-10T20:25:58.661" v="3069" actId="47"/>
        <pc:sldMkLst>
          <pc:docMk/>
          <pc:sldMk cId="4260025576" sldId="293"/>
        </pc:sldMkLst>
        <pc:spChg chg="mod">
          <ac:chgData name="Katie Lynch" userId="3fb70708544b46ee" providerId="LiveId" clId="{DD7616E7-EEC9-4AF2-9BF1-474844446FA0}" dt="2020-09-10T02:14:07.183" v="2" actId="5793"/>
          <ac:spMkLst>
            <pc:docMk/>
            <pc:sldMk cId="4260025576" sldId="293"/>
            <ac:spMk id="3" creationId="{9E211A49-9EBE-4DF7-A2AC-70EC8FBBF755}"/>
          </ac:spMkLst>
        </pc:spChg>
      </pc:sldChg>
      <pc:sldChg chg="addSp delSp modSp mod">
        <pc:chgData name="Katie Lynch" userId="3fb70708544b46ee" providerId="LiveId" clId="{DD7616E7-EEC9-4AF2-9BF1-474844446FA0}" dt="2020-09-10T20:14:28.467" v="2523" actId="22"/>
        <pc:sldMkLst>
          <pc:docMk/>
          <pc:sldMk cId="727973500" sldId="295"/>
        </pc:sldMkLst>
        <pc:spChg chg="mod">
          <ac:chgData name="Katie Lynch" userId="3fb70708544b46ee" providerId="LiveId" clId="{DD7616E7-EEC9-4AF2-9BF1-474844446FA0}" dt="2020-09-10T17:42:24.078" v="56" actId="20577"/>
          <ac:spMkLst>
            <pc:docMk/>
            <pc:sldMk cId="727973500" sldId="295"/>
            <ac:spMk id="3" creationId="{85CBB037-A2EC-4EA5-8067-61C4444E425D}"/>
          </ac:spMkLst>
        </pc:spChg>
        <pc:spChg chg="add del mod">
          <ac:chgData name="Katie Lynch" userId="3fb70708544b46ee" providerId="LiveId" clId="{DD7616E7-EEC9-4AF2-9BF1-474844446FA0}" dt="2020-09-10T18:11:11.022" v="496" actId="478"/>
          <ac:spMkLst>
            <pc:docMk/>
            <pc:sldMk cId="727973500" sldId="295"/>
            <ac:spMk id="4" creationId="{77BE6D57-1B15-4F8D-9A14-FD61B67F1AA3}"/>
          </ac:spMkLst>
        </pc:spChg>
        <pc:spChg chg="add del mod">
          <ac:chgData name="Katie Lynch" userId="3fb70708544b46ee" providerId="LiveId" clId="{DD7616E7-EEC9-4AF2-9BF1-474844446FA0}" dt="2020-09-10T20:14:23.945" v="2522" actId="478"/>
          <ac:spMkLst>
            <pc:docMk/>
            <pc:sldMk cId="727973500" sldId="295"/>
            <ac:spMk id="6" creationId="{5EA2F280-3A6E-4DF2-BFD5-B97D9008C90F}"/>
          </ac:spMkLst>
        </pc:spChg>
        <pc:spChg chg="add">
          <ac:chgData name="Katie Lynch" userId="3fb70708544b46ee" providerId="LiveId" clId="{DD7616E7-EEC9-4AF2-9BF1-474844446FA0}" dt="2020-09-10T20:14:28.467" v="2523" actId="22"/>
          <ac:spMkLst>
            <pc:docMk/>
            <pc:sldMk cId="727973500" sldId="295"/>
            <ac:spMk id="8" creationId="{3416BFD3-384F-4DB3-AFE1-50E59AFB4DA5}"/>
          </ac:spMkLst>
        </pc:spChg>
      </pc:sldChg>
      <pc:sldChg chg="addSp delSp modSp new mod">
        <pc:chgData name="Katie Lynch" userId="3fb70708544b46ee" providerId="LiveId" clId="{DD7616E7-EEC9-4AF2-9BF1-474844446FA0}" dt="2020-09-10T18:17:41.061" v="902" actId="1076"/>
        <pc:sldMkLst>
          <pc:docMk/>
          <pc:sldMk cId="2770577461" sldId="296"/>
        </pc:sldMkLst>
        <pc:spChg chg="mod">
          <ac:chgData name="Katie Lynch" userId="3fb70708544b46ee" providerId="LiveId" clId="{DD7616E7-EEC9-4AF2-9BF1-474844446FA0}" dt="2020-09-10T18:13:16.093" v="721" actId="20577"/>
          <ac:spMkLst>
            <pc:docMk/>
            <pc:sldMk cId="2770577461" sldId="296"/>
            <ac:spMk id="2" creationId="{81A56AA5-0590-4CAE-934B-04B2EEDB40E9}"/>
          </ac:spMkLst>
        </pc:spChg>
        <pc:spChg chg="mod">
          <ac:chgData name="Katie Lynch" userId="3fb70708544b46ee" providerId="LiveId" clId="{DD7616E7-EEC9-4AF2-9BF1-474844446FA0}" dt="2020-09-10T18:14:39.681" v="863" actId="313"/>
          <ac:spMkLst>
            <pc:docMk/>
            <pc:sldMk cId="2770577461" sldId="296"/>
            <ac:spMk id="3" creationId="{09C7C2E0-F370-49F5-BE7C-9FD20F6AD8A1}"/>
          </ac:spMkLst>
        </pc:spChg>
        <pc:spChg chg="add mod">
          <ac:chgData name="Katie Lynch" userId="3fb70708544b46ee" providerId="LiveId" clId="{DD7616E7-EEC9-4AF2-9BF1-474844446FA0}" dt="2020-09-10T18:14:51.899" v="865" actId="1076"/>
          <ac:spMkLst>
            <pc:docMk/>
            <pc:sldMk cId="2770577461" sldId="296"/>
            <ac:spMk id="5" creationId="{36F6F140-3A4B-4525-90AD-FCCA6E1BD0E5}"/>
          </ac:spMkLst>
        </pc:spChg>
        <pc:picChg chg="add del mod">
          <ac:chgData name="Katie Lynch" userId="3fb70708544b46ee" providerId="LiveId" clId="{DD7616E7-EEC9-4AF2-9BF1-474844446FA0}" dt="2020-09-10T18:17:25.629" v="900" actId="478"/>
          <ac:picMkLst>
            <pc:docMk/>
            <pc:sldMk cId="2770577461" sldId="296"/>
            <ac:picMk id="7" creationId="{922BD111-09A0-4197-B022-61140AB574A7}"/>
          </ac:picMkLst>
        </pc:picChg>
        <pc:picChg chg="add mod">
          <ac:chgData name="Katie Lynch" userId="3fb70708544b46ee" providerId="LiveId" clId="{DD7616E7-EEC9-4AF2-9BF1-474844446FA0}" dt="2020-09-10T18:17:41.061" v="902" actId="1076"/>
          <ac:picMkLst>
            <pc:docMk/>
            <pc:sldMk cId="2770577461" sldId="296"/>
            <ac:picMk id="9" creationId="{F096E865-21FE-4828-8AC9-4647AB36961B}"/>
          </ac:picMkLst>
        </pc:picChg>
      </pc:sldChg>
      <pc:sldChg chg="addSp delSp modSp new mod">
        <pc:chgData name="Katie Lynch" userId="3fb70708544b46ee" providerId="LiveId" clId="{DD7616E7-EEC9-4AF2-9BF1-474844446FA0}" dt="2020-09-10T20:14:38.752" v="2526" actId="1076"/>
        <pc:sldMkLst>
          <pc:docMk/>
          <pc:sldMk cId="706342692" sldId="297"/>
        </pc:sldMkLst>
        <pc:spChg chg="mod">
          <ac:chgData name="Katie Lynch" userId="3fb70708544b46ee" providerId="LiveId" clId="{DD7616E7-EEC9-4AF2-9BF1-474844446FA0}" dt="2020-09-10T17:42:35.520" v="70" actId="20577"/>
          <ac:spMkLst>
            <pc:docMk/>
            <pc:sldMk cId="706342692" sldId="297"/>
            <ac:spMk id="2" creationId="{48D7F9E4-E4A4-4595-A2FA-452A8638DFA5}"/>
          </ac:spMkLst>
        </pc:spChg>
        <pc:spChg chg="mod">
          <ac:chgData name="Katie Lynch" userId="3fb70708544b46ee" providerId="LiveId" clId="{DD7616E7-EEC9-4AF2-9BF1-474844446FA0}" dt="2020-09-10T17:43:07.679" v="147" actId="20577"/>
          <ac:spMkLst>
            <pc:docMk/>
            <pc:sldMk cId="706342692" sldId="297"/>
            <ac:spMk id="3" creationId="{096475A2-09A8-4A9F-81B3-5BD68F1F1C94}"/>
          </ac:spMkLst>
        </pc:spChg>
        <pc:spChg chg="add del mod">
          <ac:chgData name="Katie Lynch" userId="3fb70708544b46ee" providerId="LiveId" clId="{DD7616E7-EEC9-4AF2-9BF1-474844446FA0}" dt="2020-09-10T20:14:33.409" v="2524" actId="478"/>
          <ac:spMkLst>
            <pc:docMk/>
            <pc:sldMk cId="706342692" sldId="297"/>
            <ac:spMk id="5" creationId="{0817F73F-DA5F-458A-B098-C602E285522D}"/>
          </ac:spMkLst>
        </pc:spChg>
        <pc:spChg chg="add mod">
          <ac:chgData name="Katie Lynch" userId="3fb70708544b46ee" providerId="LiveId" clId="{DD7616E7-EEC9-4AF2-9BF1-474844446FA0}" dt="2020-09-10T20:14:38.752" v="2526" actId="1076"/>
          <ac:spMkLst>
            <pc:docMk/>
            <pc:sldMk cId="706342692" sldId="297"/>
            <ac:spMk id="7" creationId="{E7669B56-BB0E-4593-AB8F-7E0312B63127}"/>
          </ac:spMkLst>
        </pc:spChg>
        <pc:spChg chg="add">
          <ac:chgData name="Katie Lynch" userId="3fb70708544b46ee" providerId="LiveId" clId="{DD7616E7-EEC9-4AF2-9BF1-474844446FA0}" dt="2020-09-10T20:14:34.415" v="2525" actId="22"/>
          <ac:spMkLst>
            <pc:docMk/>
            <pc:sldMk cId="706342692" sldId="297"/>
            <ac:spMk id="9" creationId="{B604F941-1ABD-4B59-B41D-3947DBE78D3C}"/>
          </ac:spMkLst>
        </pc:spChg>
      </pc:sldChg>
      <pc:sldChg chg="addSp delSp modSp new mod">
        <pc:chgData name="Katie Lynch" userId="3fb70708544b46ee" providerId="LiveId" clId="{DD7616E7-EEC9-4AF2-9BF1-474844446FA0}" dt="2020-09-10T18:27:21.880" v="1686" actId="20577"/>
        <pc:sldMkLst>
          <pc:docMk/>
          <pc:sldMk cId="2488138880" sldId="298"/>
        </pc:sldMkLst>
        <pc:spChg chg="mod">
          <ac:chgData name="Katie Lynch" userId="3fb70708544b46ee" providerId="LiveId" clId="{DD7616E7-EEC9-4AF2-9BF1-474844446FA0}" dt="2020-09-10T18:21:12.967" v="1192" actId="20577"/>
          <ac:spMkLst>
            <pc:docMk/>
            <pc:sldMk cId="2488138880" sldId="298"/>
            <ac:spMk id="2" creationId="{F3D28468-5B98-4970-B50B-02C07136A9E5}"/>
          </ac:spMkLst>
        </pc:spChg>
        <pc:spChg chg="mod">
          <ac:chgData name="Katie Lynch" userId="3fb70708544b46ee" providerId="LiveId" clId="{DD7616E7-EEC9-4AF2-9BF1-474844446FA0}" dt="2020-09-10T18:27:21.880" v="1686" actId="20577"/>
          <ac:spMkLst>
            <pc:docMk/>
            <pc:sldMk cId="2488138880" sldId="298"/>
            <ac:spMk id="3" creationId="{54E775A9-8C5F-46BD-A8E9-8A69895D4614}"/>
          </ac:spMkLst>
        </pc:spChg>
        <pc:picChg chg="add del mod">
          <ac:chgData name="Katie Lynch" userId="3fb70708544b46ee" providerId="LiveId" clId="{DD7616E7-EEC9-4AF2-9BF1-474844446FA0}" dt="2020-09-10T18:21:38.928" v="1236" actId="21"/>
          <ac:picMkLst>
            <pc:docMk/>
            <pc:sldMk cId="2488138880" sldId="298"/>
            <ac:picMk id="5" creationId="{B17ABF82-FBB3-4DF1-8B6C-33BAEFA2B5BC}"/>
          </ac:picMkLst>
        </pc:picChg>
        <pc:picChg chg="add del">
          <ac:chgData name="Katie Lynch" userId="3fb70708544b46ee" providerId="LiveId" clId="{DD7616E7-EEC9-4AF2-9BF1-474844446FA0}" dt="2020-09-10T18:21:44.085" v="1238" actId="478"/>
          <ac:picMkLst>
            <pc:docMk/>
            <pc:sldMk cId="2488138880" sldId="298"/>
            <ac:picMk id="7" creationId="{C8E2DEC8-FA95-4727-B4A7-79B916C74B8A}"/>
          </ac:picMkLst>
        </pc:picChg>
        <pc:picChg chg="add mod">
          <ac:chgData name="Katie Lynch" userId="3fb70708544b46ee" providerId="LiveId" clId="{DD7616E7-EEC9-4AF2-9BF1-474844446FA0}" dt="2020-09-10T18:27:10.592" v="1663" actId="1076"/>
          <ac:picMkLst>
            <pc:docMk/>
            <pc:sldMk cId="2488138880" sldId="298"/>
            <ac:picMk id="9" creationId="{77A3C57E-B210-4B91-9CAB-E528102EC93B}"/>
          </ac:picMkLst>
        </pc:picChg>
        <pc:picChg chg="add mod">
          <ac:chgData name="Katie Lynch" userId="3fb70708544b46ee" providerId="LiveId" clId="{DD7616E7-EEC9-4AF2-9BF1-474844446FA0}" dt="2020-09-10T18:27:09.586" v="1662" actId="1076"/>
          <ac:picMkLst>
            <pc:docMk/>
            <pc:sldMk cId="2488138880" sldId="298"/>
            <ac:picMk id="11" creationId="{F23D5B28-015F-4A1D-A11C-A8013010434D}"/>
          </ac:picMkLst>
        </pc:picChg>
      </pc:sldChg>
      <pc:sldChg chg="addSp delSp modSp new mod">
        <pc:chgData name="Katie Lynch" userId="3fb70708544b46ee" providerId="LiveId" clId="{DD7616E7-EEC9-4AF2-9BF1-474844446FA0}" dt="2020-09-10T20:14:45.841" v="2529" actId="1076"/>
        <pc:sldMkLst>
          <pc:docMk/>
          <pc:sldMk cId="4168096494" sldId="299"/>
        </pc:sldMkLst>
        <pc:spChg chg="mod">
          <ac:chgData name="Katie Lynch" userId="3fb70708544b46ee" providerId="LiveId" clId="{DD7616E7-EEC9-4AF2-9BF1-474844446FA0}" dt="2020-09-10T18:19:15.332" v="919" actId="20577"/>
          <ac:spMkLst>
            <pc:docMk/>
            <pc:sldMk cId="4168096494" sldId="299"/>
            <ac:spMk id="2" creationId="{C1914A40-7597-470A-B6FB-6C1F72303158}"/>
          </ac:spMkLst>
        </pc:spChg>
        <pc:spChg chg="mod">
          <ac:chgData name="Katie Lynch" userId="3fb70708544b46ee" providerId="LiveId" clId="{DD7616E7-EEC9-4AF2-9BF1-474844446FA0}" dt="2020-09-10T18:28:09.481" v="1861" actId="20577"/>
          <ac:spMkLst>
            <pc:docMk/>
            <pc:sldMk cId="4168096494" sldId="299"/>
            <ac:spMk id="3" creationId="{C64FF347-B2E0-4B11-AF15-2799818F09BE}"/>
          </ac:spMkLst>
        </pc:spChg>
        <pc:spChg chg="add del">
          <ac:chgData name="Katie Lynch" userId="3fb70708544b46ee" providerId="LiveId" clId="{DD7616E7-EEC9-4AF2-9BF1-474844446FA0}" dt="2020-09-10T20:14:42.759" v="2527" actId="478"/>
          <ac:spMkLst>
            <pc:docMk/>
            <pc:sldMk cId="4168096494" sldId="299"/>
            <ac:spMk id="5" creationId="{1EA1B3D8-04A3-45C7-838E-D6ACA208088A}"/>
          </ac:spMkLst>
        </pc:spChg>
        <pc:spChg chg="add mod">
          <ac:chgData name="Katie Lynch" userId="3fb70708544b46ee" providerId="LiveId" clId="{DD7616E7-EEC9-4AF2-9BF1-474844446FA0}" dt="2020-09-10T20:14:45.841" v="2529" actId="1076"/>
          <ac:spMkLst>
            <pc:docMk/>
            <pc:sldMk cId="4168096494" sldId="299"/>
            <ac:spMk id="7" creationId="{86A6B61B-1278-4BD9-AEE8-54267EC7C4A8}"/>
          </ac:spMkLst>
        </pc:spChg>
        <pc:spChg chg="add">
          <ac:chgData name="Katie Lynch" userId="3fb70708544b46ee" providerId="LiveId" clId="{DD7616E7-EEC9-4AF2-9BF1-474844446FA0}" dt="2020-09-10T20:14:43.596" v="2528" actId="22"/>
          <ac:spMkLst>
            <pc:docMk/>
            <pc:sldMk cId="4168096494" sldId="299"/>
            <ac:spMk id="9" creationId="{CF690911-302D-4A36-B06E-687D0BE4EFE5}"/>
          </ac:spMkLst>
        </pc:spChg>
      </pc:sldChg>
      <pc:sldChg chg="modSp new del mod">
        <pc:chgData name="Katie Lynch" userId="3fb70708544b46ee" providerId="LiveId" clId="{DD7616E7-EEC9-4AF2-9BF1-474844446FA0}" dt="2020-09-10T18:28:34.598" v="1865" actId="47"/>
        <pc:sldMkLst>
          <pc:docMk/>
          <pc:sldMk cId="2446618942" sldId="300"/>
        </pc:sldMkLst>
        <pc:spChg chg="mod">
          <ac:chgData name="Katie Lynch" userId="3fb70708544b46ee" providerId="LiveId" clId="{DD7616E7-EEC9-4AF2-9BF1-474844446FA0}" dt="2020-09-10T18:28:19.699" v="1863" actId="5793"/>
          <ac:spMkLst>
            <pc:docMk/>
            <pc:sldMk cId="2446618942" sldId="300"/>
            <ac:spMk id="3" creationId="{CE2E622E-22A9-47A2-816D-49A5E4ADF717}"/>
          </ac:spMkLst>
        </pc:spChg>
      </pc:sldChg>
      <pc:sldChg chg="add setBg">
        <pc:chgData name="Katie Lynch" userId="3fb70708544b46ee" providerId="LiveId" clId="{DD7616E7-EEC9-4AF2-9BF1-474844446FA0}" dt="2020-09-10T18:28:32.775" v="1864"/>
        <pc:sldMkLst>
          <pc:docMk/>
          <pc:sldMk cId="1925275400" sldId="301"/>
        </pc:sldMkLst>
      </pc:sldChg>
      <pc:sldChg chg="addSp delSp modSp new mod ord">
        <pc:chgData name="Katie Lynch" userId="3fb70708544b46ee" providerId="LiveId" clId="{DD7616E7-EEC9-4AF2-9BF1-474844446FA0}" dt="2020-09-10T20:24:39.170" v="3019" actId="20577"/>
        <pc:sldMkLst>
          <pc:docMk/>
          <pc:sldMk cId="4284508728" sldId="302"/>
        </pc:sldMkLst>
        <pc:spChg chg="mod">
          <ac:chgData name="Katie Lynch" userId="3fb70708544b46ee" providerId="LiveId" clId="{DD7616E7-EEC9-4AF2-9BF1-474844446FA0}" dt="2020-09-10T20:24:39.170" v="3019" actId="20577"/>
          <ac:spMkLst>
            <pc:docMk/>
            <pc:sldMk cId="4284508728" sldId="302"/>
            <ac:spMk id="2" creationId="{A84ECBD5-69CC-4C9F-95B6-DED0D2263369}"/>
          </ac:spMkLst>
        </pc:spChg>
        <pc:spChg chg="mod">
          <ac:chgData name="Katie Lynch" userId="3fb70708544b46ee" providerId="LiveId" clId="{DD7616E7-EEC9-4AF2-9BF1-474844446FA0}" dt="2020-09-10T20:16:52.446" v="2583" actId="20577"/>
          <ac:spMkLst>
            <pc:docMk/>
            <pc:sldMk cId="4284508728" sldId="302"/>
            <ac:spMk id="3" creationId="{EF67BB97-7931-4FE5-A683-3888D977DE1C}"/>
          </ac:spMkLst>
        </pc:spChg>
        <pc:picChg chg="add del">
          <ac:chgData name="Katie Lynch" userId="3fb70708544b46ee" providerId="LiveId" clId="{DD7616E7-EEC9-4AF2-9BF1-474844446FA0}" dt="2020-09-10T18:39:12.842" v="2070" actId="478"/>
          <ac:picMkLst>
            <pc:docMk/>
            <pc:sldMk cId="4284508728" sldId="302"/>
            <ac:picMk id="5" creationId="{B1F1961B-92C6-467B-8A91-638BD6186151}"/>
          </ac:picMkLst>
        </pc:picChg>
        <pc:picChg chg="add del">
          <ac:chgData name="Katie Lynch" userId="3fb70708544b46ee" providerId="LiveId" clId="{DD7616E7-EEC9-4AF2-9BF1-474844446FA0}" dt="2020-09-10T18:39:13.171" v="2071" actId="478"/>
          <ac:picMkLst>
            <pc:docMk/>
            <pc:sldMk cId="4284508728" sldId="302"/>
            <ac:picMk id="7" creationId="{60F08BCA-B6B5-4C74-A4B0-8A51303A1826}"/>
          </ac:picMkLst>
        </pc:picChg>
        <pc:picChg chg="add mod">
          <ac:chgData name="Katie Lynch" userId="3fb70708544b46ee" providerId="LiveId" clId="{DD7616E7-EEC9-4AF2-9BF1-474844446FA0}" dt="2020-09-10T20:09:42.660" v="2334" actId="1076"/>
          <ac:picMkLst>
            <pc:docMk/>
            <pc:sldMk cId="4284508728" sldId="302"/>
            <ac:picMk id="9" creationId="{48363B28-2834-47D2-94DA-05E273665B7B}"/>
          </ac:picMkLst>
        </pc:picChg>
      </pc:sldChg>
      <pc:sldChg chg="addSp modSp new mod">
        <pc:chgData name="Katie Lynch" userId="3fb70708544b46ee" providerId="LiveId" clId="{DD7616E7-EEC9-4AF2-9BF1-474844446FA0}" dt="2020-09-10T20:18:08.109" v="2755" actId="1076"/>
        <pc:sldMkLst>
          <pc:docMk/>
          <pc:sldMk cId="927764265" sldId="303"/>
        </pc:sldMkLst>
        <pc:spChg chg="mod">
          <ac:chgData name="Katie Lynch" userId="3fb70708544b46ee" providerId="LiveId" clId="{DD7616E7-EEC9-4AF2-9BF1-474844446FA0}" dt="2020-09-10T20:17:06.292" v="2601" actId="20577"/>
          <ac:spMkLst>
            <pc:docMk/>
            <pc:sldMk cId="927764265" sldId="303"/>
            <ac:spMk id="2" creationId="{C6B9848F-6C8E-4E5D-9876-642E93FA50B6}"/>
          </ac:spMkLst>
        </pc:spChg>
        <pc:spChg chg="mod">
          <ac:chgData name="Katie Lynch" userId="3fb70708544b46ee" providerId="LiveId" clId="{DD7616E7-EEC9-4AF2-9BF1-474844446FA0}" dt="2020-09-10T20:17:36.592" v="2752" actId="20577"/>
          <ac:spMkLst>
            <pc:docMk/>
            <pc:sldMk cId="927764265" sldId="303"/>
            <ac:spMk id="3" creationId="{30398CFF-A061-4EED-981D-A50515999C63}"/>
          </ac:spMkLst>
        </pc:spChg>
        <pc:picChg chg="add mod">
          <ac:chgData name="Katie Lynch" userId="3fb70708544b46ee" providerId="LiveId" clId="{DD7616E7-EEC9-4AF2-9BF1-474844446FA0}" dt="2020-09-10T20:18:08.109" v="2755" actId="1076"/>
          <ac:picMkLst>
            <pc:docMk/>
            <pc:sldMk cId="927764265" sldId="303"/>
            <ac:picMk id="5" creationId="{6A67A928-1FD0-46C1-9B1E-E1AFFAB526C9}"/>
          </ac:picMkLst>
        </pc:picChg>
      </pc:sldChg>
      <pc:sldChg chg="modSp add mod">
        <pc:chgData name="Katie Lynch" userId="3fb70708544b46ee" providerId="LiveId" clId="{DD7616E7-EEC9-4AF2-9BF1-474844446FA0}" dt="2020-09-10T20:26:07.545" v="3072" actId="113"/>
        <pc:sldMkLst>
          <pc:docMk/>
          <pc:sldMk cId="3666883334" sldId="304"/>
        </pc:sldMkLst>
        <pc:spChg chg="mod">
          <ac:chgData name="Katie Lynch" userId="3fb70708544b46ee" providerId="LiveId" clId="{DD7616E7-EEC9-4AF2-9BF1-474844446FA0}" dt="2020-09-10T20:26:07.545" v="3072" actId="113"/>
          <ac:spMkLst>
            <pc:docMk/>
            <pc:sldMk cId="3666883334" sldId="304"/>
            <ac:spMk id="3" creationId="{9E211A49-9EBE-4DF7-A2AC-70EC8FBBF755}"/>
          </ac:spMkLst>
        </pc:spChg>
      </pc:sldChg>
      <pc:sldChg chg="modSp add mod">
        <pc:chgData name="Katie Lynch" userId="3fb70708544b46ee" providerId="LiveId" clId="{DD7616E7-EEC9-4AF2-9BF1-474844446FA0}" dt="2020-09-10T20:26:01.270" v="3070" actId="113"/>
        <pc:sldMkLst>
          <pc:docMk/>
          <pc:sldMk cId="4047984001" sldId="305"/>
        </pc:sldMkLst>
        <pc:spChg chg="mod">
          <ac:chgData name="Katie Lynch" userId="3fb70708544b46ee" providerId="LiveId" clId="{DD7616E7-EEC9-4AF2-9BF1-474844446FA0}" dt="2020-09-10T20:26:01.270" v="3070" actId="113"/>
          <ac:spMkLst>
            <pc:docMk/>
            <pc:sldMk cId="4047984001" sldId="305"/>
            <ac:spMk id="3" creationId="{9E211A49-9EBE-4DF7-A2AC-70EC8FBBF755}"/>
          </ac:spMkLst>
        </pc:spChg>
      </pc:sldChg>
      <pc:sldChg chg="modSp add mod">
        <pc:chgData name="Katie Lynch" userId="3fb70708544b46ee" providerId="LiveId" clId="{DD7616E7-EEC9-4AF2-9BF1-474844446FA0}" dt="2020-09-10T20:26:28.535" v="3075" actId="113"/>
        <pc:sldMkLst>
          <pc:docMk/>
          <pc:sldMk cId="4227896352" sldId="306"/>
        </pc:sldMkLst>
        <pc:spChg chg="mod">
          <ac:chgData name="Katie Lynch" userId="3fb70708544b46ee" providerId="LiveId" clId="{DD7616E7-EEC9-4AF2-9BF1-474844446FA0}" dt="2020-09-10T20:26:28.535" v="3075" actId="113"/>
          <ac:spMkLst>
            <pc:docMk/>
            <pc:sldMk cId="4227896352" sldId="306"/>
            <ac:spMk id="3" creationId="{9E211A49-9EBE-4DF7-A2AC-70EC8FBBF755}"/>
          </ac:spMkLst>
        </pc:spChg>
      </pc:sldChg>
    </pc:docChg>
  </pc:docChgLst>
</pc:chgInfo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DFB3-3A7A-4A8E-A2A6-F8E8E0E91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E8C669-7505-46F7-80F7-2AAD22D2A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00B88-4133-4419-AE5A-0985A41DA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CBB70-4035-490B-A44B-17D530E94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6AB23-73D6-4D04-A030-95854499E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963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02440-81B0-4BC6-8AE4-CFEA50131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F291A8-C37E-470E-9C67-06F1B5C615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5310F-AFAD-4B18-B611-B0D493BC5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318A7-AC42-4587-86B5-206084822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3219C-FB89-4A5D-A515-D9047C497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20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60364C-AAD8-4616-9333-AE9CEA8F4D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8C20B7-69DE-4761-8D16-332DC7C4BF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49FEF-7E95-4BA3-BC17-93D5D724A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D4D1B-8B7A-46B8-B977-2E7E2AE22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2740-6F78-4384-9A71-2B67DBFCF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406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02CDA-15D2-4B5A-B361-6052DF26D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55562-F586-457D-9BE9-1CC30FE6AD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15CB6-5A8D-4BC7-82E3-7E3B53123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D59AF-982A-4999-9760-76C9CCD14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FA30C-EFED-4E89-B4F5-9CF8F6B29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64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54F4E-0E4F-478B-A0C7-423109540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CC25E3-0D56-4A08-ADA5-C96731301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AA35EC-22FA-4541-BB09-186B9AA38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96D1F-449A-4889-8753-A3CBF50B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76AAC-DB51-418A-96EC-FCB6B54BF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438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61C21-DF13-40A9-8769-8DC6B67D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6B687-87B5-4FB4-9D01-9C5469D491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AB1C98-0D6B-45AB-9AAB-938361A4B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121F5F-9F63-4DB0-82D4-BCE4302DC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C02A2-22A7-4DE9-A4DD-BF36D022B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E369D-36EF-4C46-9E24-27BD911DE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65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96357-C68D-4FC4-9C1C-34D18D9CC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FA07EA-08F2-464A-B7E1-E536FD175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78E275-3FB7-4D72-88CA-2A7D6E1F40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46ECD-03A5-4EAE-908C-1C825564FC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1EFE61-31D3-4389-A4E2-ACB417CFD9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35143B-8925-45B0-A47D-65C01C0EC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E7E9B6-C79E-49FE-8131-A89CC755E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FDCE10-52DA-4057-9FE4-F05907367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9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47563-3427-4093-8E89-A78AB86DE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920367-10F3-41E6-A66F-972E57569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2E641E-B609-4CD2-BE25-2C5C505A4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37A074-5E01-48F1-9BEE-11AD8202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223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E10AD4-556B-457B-93E3-6B1B885C9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63603-D18B-4A35-9E60-81E445118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B1429-B14C-4AA3-86C4-B28DDCEA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41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A8C1A-E847-42A3-B636-88FF85621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799A8-90D4-4689-97D9-FB6EB4F9F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6374F-BE11-41DD-9420-FB388DF9AB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C3704-40C2-45D9-A3CC-847589C08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877703-C99E-49F2-8F5F-5C6F13120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E60FBB-79ED-4233-963F-AC6B96A3A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167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EE9C6-C63C-4AB0-BC26-B32EBEF11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DE5C4A-3041-46B0-86D3-DE0C5F0E34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78D89F-599F-4DE5-84A5-330FA29BD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0052AE-B675-4DC4-BE1C-93B0F7C9F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5140F-1F97-4F71-B113-7551844FD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C129-8B02-491E-BA34-22157772D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65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D7D27D-8174-4C7A-871A-CC5CAC02D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46C5F-727E-49DF-A89E-226B8DE72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3FB39-E1F4-4B75-89EC-6B0BB9A624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70AE0-290A-43CD-A1DF-208D5883D012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390BD-F1BA-4CB8-A58E-9EB80C207E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A3614-9626-4E19-BF32-17312E27CF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98CAEE-6F16-47FE-94D5-E80DD8233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156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3.mp4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1">
            <a:extLst>
              <a:ext uri="{FF2B5EF4-FFF2-40B4-BE49-F238E27FC236}">
                <a16:creationId xmlns:a16="http://schemas.microsoft.com/office/drawing/2014/main" id="{275D6C10-B5A7-4715-803E-0501C9C2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A70AC2-FCF5-4FE4-946E-1C6D7107E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552289"/>
            <a:ext cx="3976496" cy="3900326"/>
          </a:xfrm>
        </p:spPr>
        <p:txBody>
          <a:bodyPr>
            <a:normAutofit/>
          </a:bodyPr>
          <a:lstStyle/>
          <a:p>
            <a:pPr algn="l"/>
            <a:r>
              <a:rPr lang="en-US" sz="5200" dirty="0"/>
              <a:t>Blender Tutorial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46BD47-0274-4F27-9A74-B66A0A03CE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6560" y="5801099"/>
            <a:ext cx="5706019" cy="152162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Created by Katie Lynch  (UCI Math 2021)</a:t>
            </a:r>
          </a:p>
          <a:p>
            <a:pPr algn="l"/>
            <a:r>
              <a:rPr lang="en-US" dirty="0"/>
              <a:t>Modified by Jun Allard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EC18D245-B958-4360-979B-5678E3116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557" y="1611913"/>
            <a:ext cx="6164194" cy="346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160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rad51_full">
            <a:hlinkClick r:id="" action="ppaction://media"/>
            <a:extLst>
              <a:ext uri="{FF2B5EF4-FFF2-40B4-BE49-F238E27FC236}">
                <a16:creationId xmlns:a16="http://schemas.microsoft.com/office/drawing/2014/main" id="{1DADF35E-0F33-4BF4-8B53-243D4F7988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6671" y="1469207"/>
            <a:ext cx="8851623" cy="497903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3D1684B-30A3-4AFC-88B9-F2556F2DA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729" y="222512"/>
            <a:ext cx="10515600" cy="1325563"/>
          </a:xfrm>
        </p:spPr>
        <p:txBody>
          <a:bodyPr/>
          <a:lstStyle/>
          <a:p>
            <a:r>
              <a:rPr lang="en-US" dirty="0"/>
              <a:t>Blender and Science: RAD51 and DNA Repair</a:t>
            </a:r>
          </a:p>
        </p:txBody>
      </p:sp>
    </p:spTree>
    <p:extLst>
      <p:ext uri="{BB962C8B-B14F-4D97-AF65-F5344CB8AC3E}">
        <p14:creationId xmlns:p14="http://schemas.microsoft.com/office/powerpoint/2010/main" val="155403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8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000-0378-453" descr="0000-0378-453">
            <a:hlinkClick r:id="" action="ppaction://media"/>
            <a:extLst>
              <a:ext uri="{FF2B5EF4-FFF2-40B4-BE49-F238E27FC236}">
                <a16:creationId xmlns:a16="http://schemas.microsoft.com/office/drawing/2014/main" id="{E375E562-69A4-6D40-A759-5EAE3D32DD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1847" y="2237804"/>
            <a:ext cx="5634153" cy="375610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3D1684B-30A3-4AFC-88B9-F2556F2DA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476" y="378629"/>
            <a:ext cx="11081048" cy="1325563"/>
          </a:xfrm>
        </p:spPr>
        <p:txBody>
          <a:bodyPr/>
          <a:lstStyle/>
          <a:p>
            <a:r>
              <a:rPr lang="en-US" dirty="0"/>
              <a:t>Blender and Science: </a:t>
            </a:r>
            <a:br>
              <a:rPr lang="en-US" dirty="0"/>
            </a:br>
            <a:r>
              <a:rPr lang="en-US" dirty="0" err="1"/>
              <a:t>Formin</a:t>
            </a:r>
            <a:r>
              <a:rPr lang="en-US" dirty="0"/>
              <a:t> cytoskeleton assembly</a:t>
            </a:r>
          </a:p>
        </p:txBody>
      </p:sp>
      <p:pic>
        <p:nvPicPr>
          <p:cNvPr id="3" name="0000-0548-436" descr="0000-0548-436">
            <a:hlinkClick r:id="" action="ppaction://media"/>
            <a:extLst>
              <a:ext uri="{FF2B5EF4-FFF2-40B4-BE49-F238E27FC236}">
                <a16:creationId xmlns:a16="http://schemas.microsoft.com/office/drawing/2014/main" id="{97C14992-8C8A-4D44-8273-B6BC6C35806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57124" y="2237804"/>
            <a:ext cx="5634153" cy="375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7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7C6CE-319A-4E4F-A188-697F9A499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Final Example: DNA Methylation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77D788-4267-4542-A53F-FAD45E165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26" y="1970509"/>
            <a:ext cx="9947598" cy="331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439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F4AF1-DB21-4AE2-A50D-E4B23F90F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11A49-9EBE-4DF7-A2AC-70EC8FBBF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b="1" dirty="0"/>
              <a:t>Part 1</a:t>
            </a:r>
          </a:p>
          <a:p>
            <a:pPr lvl="1"/>
            <a:r>
              <a:rPr lang="en-US" dirty="0"/>
              <a:t>Basic Navigation</a:t>
            </a:r>
          </a:p>
          <a:p>
            <a:pPr lvl="1"/>
            <a:r>
              <a:rPr lang="en-US" dirty="0"/>
              <a:t>Object Mode</a:t>
            </a:r>
          </a:p>
          <a:p>
            <a:r>
              <a:rPr lang="en-US" dirty="0"/>
              <a:t>Part 2</a:t>
            </a:r>
          </a:p>
          <a:p>
            <a:pPr lvl="1"/>
            <a:r>
              <a:rPr lang="en-US" dirty="0"/>
              <a:t>Edit Mode</a:t>
            </a:r>
          </a:p>
          <a:p>
            <a:pPr lvl="1"/>
            <a:r>
              <a:rPr lang="en-US" dirty="0"/>
              <a:t>Materials</a:t>
            </a:r>
          </a:p>
          <a:p>
            <a:r>
              <a:rPr lang="en-US" dirty="0"/>
              <a:t>Part 3</a:t>
            </a:r>
          </a:p>
          <a:p>
            <a:pPr lvl="1"/>
            <a:r>
              <a:rPr lang="en-US" dirty="0"/>
              <a:t>Materials</a:t>
            </a:r>
          </a:p>
          <a:p>
            <a:pPr lvl="1"/>
            <a:r>
              <a:rPr lang="en-US" dirty="0"/>
              <a:t>Lighting</a:t>
            </a:r>
          </a:p>
          <a:p>
            <a:pPr lvl="1"/>
            <a:r>
              <a:rPr lang="en-US" dirty="0"/>
              <a:t>Rendering (on a server)</a:t>
            </a:r>
          </a:p>
        </p:txBody>
      </p:sp>
    </p:spTree>
    <p:extLst>
      <p:ext uri="{BB962C8B-B14F-4D97-AF65-F5344CB8AC3E}">
        <p14:creationId xmlns:p14="http://schemas.microsoft.com/office/powerpoint/2010/main" val="4047984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CA06A-567F-42FB-A07F-A1F95159F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4054074-9976-47AB-B74B-3DBBA9C5D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7B7B3A8-FA84-4974-B9F6-0D213D59A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84" y="354013"/>
            <a:ext cx="12020631" cy="61388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F4FDF82-9430-4756-A412-A05C798E23DC}"/>
              </a:ext>
            </a:extLst>
          </p:cNvPr>
          <p:cNvSpPr txBox="1"/>
          <p:nvPr/>
        </p:nvSpPr>
        <p:spPr>
          <a:xfrm>
            <a:off x="561975" y="1701800"/>
            <a:ext cx="4371975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3D Viewport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Properties Panel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Change Object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Left and Right Panels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Basic actions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edit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Animation Panel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767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C76AC-0732-4825-8488-A285760C2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Around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352DB-244E-46B0-ACC8-6FF67AEE1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Moving around</a:t>
            </a:r>
          </a:p>
          <a:p>
            <a:pPr lvl="1"/>
            <a:r>
              <a:rPr lang="en-US" dirty="0"/>
              <a:t>Middle mouse button: click to orbit, scroll to zoom</a:t>
            </a:r>
          </a:p>
          <a:p>
            <a:pPr lvl="1"/>
            <a:r>
              <a:rPr lang="en-US" dirty="0"/>
              <a:t>Shift + middle mouse button: pans </a:t>
            </a:r>
          </a:p>
          <a:p>
            <a:pPr lvl="1"/>
            <a:endParaRPr lang="en-US" dirty="0"/>
          </a:p>
          <a:p>
            <a:r>
              <a:rPr lang="en-US" dirty="0"/>
              <a:t>Viewpoints</a:t>
            </a:r>
          </a:p>
          <a:p>
            <a:pPr lvl="1"/>
            <a:r>
              <a:rPr lang="en-US" dirty="0" err="1"/>
              <a:t>Numberpad</a:t>
            </a:r>
            <a:r>
              <a:rPr lang="en-US" dirty="0"/>
              <a:t> 7: Top</a:t>
            </a:r>
          </a:p>
          <a:p>
            <a:pPr lvl="1"/>
            <a:r>
              <a:rPr lang="en-US" dirty="0" err="1"/>
              <a:t>Numberpad</a:t>
            </a:r>
            <a:r>
              <a:rPr lang="en-US" dirty="0"/>
              <a:t> 1: Front</a:t>
            </a:r>
          </a:p>
          <a:p>
            <a:pPr lvl="1"/>
            <a:r>
              <a:rPr lang="en-US" dirty="0" err="1"/>
              <a:t>Numberpad</a:t>
            </a:r>
            <a:r>
              <a:rPr lang="en-US" dirty="0"/>
              <a:t> 3: Side</a:t>
            </a:r>
          </a:p>
          <a:p>
            <a:pPr lvl="1"/>
            <a:r>
              <a:rPr lang="en-US" dirty="0" err="1"/>
              <a:t>Numberpad</a:t>
            </a:r>
            <a:r>
              <a:rPr lang="en-US" dirty="0"/>
              <a:t> 0: Camera 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8EBEF8-0095-43D2-92C1-FC077DED82CA}"/>
              </a:ext>
            </a:extLst>
          </p:cNvPr>
          <p:cNvSpPr txBox="1"/>
          <p:nvPr/>
        </p:nvSpPr>
        <p:spPr>
          <a:xfrm>
            <a:off x="8623651" y="4105222"/>
            <a:ext cx="3467681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Hotkeys</a:t>
            </a:r>
          </a:p>
          <a:p>
            <a:r>
              <a:rPr lang="en-US" dirty="0" err="1"/>
              <a:t>R+middle</a:t>
            </a:r>
            <a:r>
              <a:rPr lang="en-US" dirty="0"/>
              <a:t> mouse: pan view</a:t>
            </a:r>
          </a:p>
          <a:p>
            <a:r>
              <a:rPr lang="en-US" dirty="0"/>
              <a:t>Middle mouse: rotate view</a:t>
            </a:r>
          </a:p>
          <a:p>
            <a:r>
              <a:rPr lang="en-US" dirty="0"/>
              <a:t>Scroll middle mouse: zoom in/out</a:t>
            </a:r>
          </a:p>
          <a:p>
            <a:r>
              <a:rPr lang="en-US" dirty="0" err="1"/>
              <a:t>Numberpad</a:t>
            </a:r>
            <a:r>
              <a:rPr lang="en-US" dirty="0"/>
              <a:t> 7: Top</a:t>
            </a:r>
          </a:p>
          <a:p>
            <a:r>
              <a:rPr lang="en-US" dirty="0" err="1"/>
              <a:t>Numberpad</a:t>
            </a:r>
            <a:r>
              <a:rPr lang="en-US" dirty="0"/>
              <a:t> 1: Front</a:t>
            </a:r>
          </a:p>
          <a:p>
            <a:r>
              <a:rPr lang="en-US" dirty="0" err="1"/>
              <a:t>Numbmerpad</a:t>
            </a:r>
            <a:r>
              <a:rPr lang="en-US" dirty="0"/>
              <a:t> 3: Side</a:t>
            </a:r>
          </a:p>
        </p:txBody>
      </p:sp>
    </p:spTree>
    <p:extLst>
      <p:ext uri="{BB962C8B-B14F-4D97-AF65-F5344CB8AC3E}">
        <p14:creationId xmlns:p14="http://schemas.microsoft.com/office/powerpoint/2010/main" val="7151226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93847-E8CE-40A9-87CB-F3FA9396C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DA862-9817-4EA1-9B05-1953FCC27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Delete object</a:t>
            </a:r>
          </a:p>
          <a:p>
            <a:r>
              <a:rPr lang="en-US" dirty="0"/>
              <a:t>Create object</a:t>
            </a:r>
          </a:p>
          <a:p>
            <a:pPr lvl="1"/>
            <a:r>
              <a:rPr lang="en-US" dirty="0"/>
              <a:t>When first creating an object, you can edit it</a:t>
            </a:r>
          </a:p>
          <a:p>
            <a:r>
              <a:rPr lang="en-US" dirty="0"/>
              <a:t>Changing object</a:t>
            </a:r>
          </a:p>
          <a:p>
            <a:pPr lvl="1"/>
            <a:r>
              <a:rPr lang="en-US" dirty="0"/>
              <a:t>Select object by right clicking on it</a:t>
            </a:r>
          </a:p>
          <a:p>
            <a:pPr lvl="1"/>
            <a:r>
              <a:rPr lang="en-US" dirty="0"/>
              <a:t>Scaling: S key</a:t>
            </a:r>
          </a:p>
          <a:p>
            <a:pPr lvl="1"/>
            <a:r>
              <a:rPr lang="en-US" dirty="0"/>
              <a:t>Moving: G key</a:t>
            </a:r>
          </a:p>
          <a:p>
            <a:pPr lvl="1"/>
            <a:r>
              <a:rPr lang="en-US" dirty="0"/>
              <a:t>Rotating: R key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DD8C64-9166-4557-B31C-3709935D5E94}"/>
              </a:ext>
            </a:extLst>
          </p:cNvPr>
          <p:cNvSpPr txBox="1"/>
          <p:nvPr/>
        </p:nvSpPr>
        <p:spPr>
          <a:xfrm>
            <a:off x="8789028" y="2610683"/>
            <a:ext cx="3402972" cy="42473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Hotkeys</a:t>
            </a:r>
          </a:p>
          <a:p>
            <a:r>
              <a:rPr lang="en-US" dirty="0" err="1"/>
              <a:t>R+middle</a:t>
            </a:r>
            <a:r>
              <a:rPr lang="en-US" dirty="0"/>
              <a:t> mouse: pan view</a:t>
            </a:r>
          </a:p>
          <a:p>
            <a:r>
              <a:rPr lang="en-US" dirty="0"/>
              <a:t>Middle mouse: rotate view</a:t>
            </a:r>
          </a:p>
          <a:p>
            <a:r>
              <a:rPr lang="en-US" dirty="0"/>
              <a:t>Scroll middle mouse: zoom in/out</a:t>
            </a:r>
          </a:p>
          <a:p>
            <a:r>
              <a:rPr lang="en-US" dirty="0" err="1"/>
              <a:t>Numberpad</a:t>
            </a:r>
            <a:r>
              <a:rPr lang="en-US" dirty="0"/>
              <a:t> 7: Top</a:t>
            </a:r>
          </a:p>
          <a:p>
            <a:r>
              <a:rPr lang="en-US" dirty="0" err="1"/>
              <a:t>Numberpad</a:t>
            </a:r>
            <a:r>
              <a:rPr lang="en-US" dirty="0"/>
              <a:t> 1: Front</a:t>
            </a:r>
          </a:p>
          <a:p>
            <a:r>
              <a:rPr lang="en-US" dirty="0" err="1"/>
              <a:t>Numbmerpad</a:t>
            </a:r>
            <a:r>
              <a:rPr lang="en-US" dirty="0"/>
              <a:t> 3: Side</a:t>
            </a:r>
          </a:p>
          <a:p>
            <a:r>
              <a:rPr lang="en-US" dirty="0"/>
              <a:t>X: Delete</a:t>
            </a:r>
          </a:p>
          <a:p>
            <a:r>
              <a:rPr lang="en-US" dirty="0" err="1"/>
              <a:t>Shift+a</a:t>
            </a:r>
            <a:r>
              <a:rPr lang="en-US" dirty="0"/>
              <a:t>: create object</a:t>
            </a:r>
          </a:p>
          <a:p>
            <a:r>
              <a:rPr lang="en-US" dirty="0"/>
              <a:t>S: scale object</a:t>
            </a:r>
          </a:p>
          <a:p>
            <a:r>
              <a:rPr lang="en-US" dirty="0"/>
              <a:t>G: move object</a:t>
            </a:r>
          </a:p>
          <a:p>
            <a:r>
              <a:rPr lang="en-US" dirty="0"/>
              <a:t>R: rotate object</a:t>
            </a:r>
          </a:p>
          <a:p>
            <a:r>
              <a:rPr lang="en-US" dirty="0"/>
              <a:t>T: toolbar</a:t>
            </a:r>
          </a:p>
          <a:p>
            <a:r>
              <a:rPr lang="en-US" dirty="0"/>
              <a:t>N: right hand toolbar</a:t>
            </a:r>
          </a:p>
          <a:p>
            <a:r>
              <a:rPr lang="en-US" dirty="0" err="1"/>
              <a:t>Ctrl+z</a:t>
            </a:r>
            <a:r>
              <a:rPr lang="en-US" dirty="0"/>
              <a:t>: undo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535A686-FAFF-488D-9AAB-189DB140C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280" y="4282582"/>
            <a:ext cx="3130711" cy="238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110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9848F-6C8E-4E5D-9876-642E93FA5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98CFF-A061-4EED-981D-A50515999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create an object with low resolution</a:t>
            </a:r>
          </a:p>
          <a:p>
            <a:pPr lvl="1"/>
            <a:r>
              <a:rPr lang="en-US" dirty="0"/>
              <a:t>This becomes a problem later when rendering</a:t>
            </a:r>
          </a:p>
          <a:p>
            <a:pPr lvl="1"/>
            <a:endParaRPr lang="en-US" dirty="0"/>
          </a:p>
          <a:p>
            <a:r>
              <a:rPr lang="en-US" dirty="0"/>
              <a:t>Use modifiers instead</a:t>
            </a:r>
          </a:p>
          <a:p>
            <a:pPr lvl="1"/>
            <a:r>
              <a:rPr lang="en-US" dirty="0"/>
              <a:t>Subdivision modifier</a:t>
            </a:r>
          </a:p>
          <a:p>
            <a:pPr lvl="1"/>
            <a:r>
              <a:rPr lang="en-US" dirty="0"/>
              <a:t>Shade smooth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67A928-1FD0-46C1-9B1E-E1AFFAB52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8004" y="2277863"/>
            <a:ext cx="3137061" cy="38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64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6940C-1F57-408A-89B3-6661705A3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BB037-A2EC-4EA5-8067-61C4444E4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Delete cube</a:t>
            </a:r>
          </a:p>
          <a:p>
            <a:r>
              <a:rPr lang="en-US" dirty="0"/>
              <a:t>Create a donuts (torus)</a:t>
            </a:r>
          </a:p>
          <a:p>
            <a:r>
              <a:rPr lang="en-US" dirty="0"/>
              <a:t>Create a table (plane)</a:t>
            </a:r>
          </a:p>
          <a:p>
            <a:r>
              <a:rPr lang="en-US" dirty="0"/>
              <a:t>Position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16BFD3-384F-4DB3-AFE1-50E59AFB4DA5}"/>
              </a:ext>
            </a:extLst>
          </p:cNvPr>
          <p:cNvSpPr txBox="1"/>
          <p:nvPr/>
        </p:nvSpPr>
        <p:spPr>
          <a:xfrm>
            <a:off x="8789028" y="2610683"/>
            <a:ext cx="3402972" cy="42473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Hotkeys</a:t>
            </a:r>
          </a:p>
          <a:p>
            <a:r>
              <a:rPr lang="en-US" dirty="0" err="1"/>
              <a:t>R+middle</a:t>
            </a:r>
            <a:r>
              <a:rPr lang="en-US" dirty="0"/>
              <a:t> mouse: pan view</a:t>
            </a:r>
          </a:p>
          <a:p>
            <a:r>
              <a:rPr lang="en-US" dirty="0"/>
              <a:t>Middle mouse: rotate view</a:t>
            </a:r>
          </a:p>
          <a:p>
            <a:r>
              <a:rPr lang="en-US" dirty="0"/>
              <a:t>Scroll middle mouse: zoom in/out</a:t>
            </a:r>
          </a:p>
          <a:p>
            <a:r>
              <a:rPr lang="en-US" dirty="0" err="1"/>
              <a:t>Numberpad</a:t>
            </a:r>
            <a:r>
              <a:rPr lang="en-US" dirty="0"/>
              <a:t> 7: Top</a:t>
            </a:r>
          </a:p>
          <a:p>
            <a:r>
              <a:rPr lang="en-US" dirty="0" err="1"/>
              <a:t>Numberpad</a:t>
            </a:r>
            <a:r>
              <a:rPr lang="en-US" dirty="0"/>
              <a:t> 1: Front</a:t>
            </a:r>
          </a:p>
          <a:p>
            <a:r>
              <a:rPr lang="en-US" dirty="0" err="1"/>
              <a:t>Numbmerpad</a:t>
            </a:r>
            <a:r>
              <a:rPr lang="en-US" dirty="0"/>
              <a:t> 3: Side</a:t>
            </a:r>
          </a:p>
          <a:p>
            <a:r>
              <a:rPr lang="en-US" dirty="0"/>
              <a:t>X: Delete</a:t>
            </a:r>
          </a:p>
          <a:p>
            <a:r>
              <a:rPr lang="en-US" dirty="0" err="1"/>
              <a:t>Shift+a</a:t>
            </a:r>
            <a:r>
              <a:rPr lang="en-US" dirty="0"/>
              <a:t>: create object</a:t>
            </a:r>
          </a:p>
          <a:p>
            <a:r>
              <a:rPr lang="en-US" dirty="0"/>
              <a:t>S: scale object</a:t>
            </a:r>
          </a:p>
          <a:p>
            <a:r>
              <a:rPr lang="en-US" dirty="0"/>
              <a:t>G: move object</a:t>
            </a:r>
          </a:p>
          <a:p>
            <a:r>
              <a:rPr lang="en-US" dirty="0"/>
              <a:t>R: rotate object</a:t>
            </a:r>
          </a:p>
          <a:p>
            <a:r>
              <a:rPr lang="en-US" dirty="0"/>
              <a:t>T: toolbar</a:t>
            </a:r>
          </a:p>
          <a:p>
            <a:r>
              <a:rPr lang="en-US" dirty="0"/>
              <a:t>N: right hand toolbar</a:t>
            </a:r>
          </a:p>
          <a:p>
            <a:r>
              <a:rPr lang="en-US" dirty="0" err="1"/>
              <a:t>Ctrl+z</a:t>
            </a:r>
            <a:r>
              <a:rPr lang="en-US" dirty="0"/>
              <a:t>: undo</a:t>
            </a:r>
          </a:p>
        </p:txBody>
      </p:sp>
    </p:spTree>
    <p:extLst>
      <p:ext uri="{BB962C8B-B14F-4D97-AF65-F5344CB8AC3E}">
        <p14:creationId xmlns:p14="http://schemas.microsoft.com/office/powerpoint/2010/main" val="727973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F4AF1-DB21-4AE2-A50D-E4B23F90F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11A49-9EBE-4DF7-A2AC-70EC8FBBF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Part 1</a:t>
            </a:r>
          </a:p>
          <a:p>
            <a:pPr lvl="1"/>
            <a:r>
              <a:rPr lang="en-US" dirty="0"/>
              <a:t>Basic Navigation</a:t>
            </a:r>
          </a:p>
          <a:p>
            <a:pPr lvl="1"/>
            <a:r>
              <a:rPr lang="en-US" dirty="0"/>
              <a:t>Object Mode</a:t>
            </a:r>
          </a:p>
          <a:p>
            <a:r>
              <a:rPr lang="en-US" b="1" dirty="0"/>
              <a:t>Part 2</a:t>
            </a:r>
          </a:p>
          <a:p>
            <a:pPr lvl="1"/>
            <a:r>
              <a:rPr lang="en-US" dirty="0"/>
              <a:t>Edit Mode</a:t>
            </a:r>
          </a:p>
          <a:p>
            <a:pPr lvl="1"/>
            <a:r>
              <a:rPr lang="en-US" dirty="0"/>
              <a:t>Modeling</a:t>
            </a:r>
          </a:p>
          <a:p>
            <a:r>
              <a:rPr lang="en-US" dirty="0"/>
              <a:t>Part 3</a:t>
            </a:r>
          </a:p>
          <a:p>
            <a:pPr lvl="1"/>
            <a:r>
              <a:rPr lang="en-US" dirty="0"/>
              <a:t>Materials</a:t>
            </a:r>
          </a:p>
          <a:p>
            <a:pPr lvl="1"/>
            <a:r>
              <a:rPr lang="en-US" dirty="0"/>
              <a:t>Lighting	</a:t>
            </a:r>
          </a:p>
          <a:p>
            <a:pPr lvl="1"/>
            <a:r>
              <a:rPr lang="en-US" dirty="0"/>
              <a:t>Rendering</a:t>
            </a:r>
          </a:p>
        </p:txBody>
      </p:sp>
    </p:spTree>
    <p:extLst>
      <p:ext uri="{BB962C8B-B14F-4D97-AF65-F5344CB8AC3E}">
        <p14:creationId xmlns:p14="http://schemas.microsoft.com/office/powerpoint/2010/main" val="194592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F4AF1-DB21-4AE2-A50D-E4B23F90F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11A49-9EBE-4DF7-A2AC-70EC8FBBF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Part 1</a:t>
            </a:r>
          </a:p>
          <a:p>
            <a:pPr lvl="1"/>
            <a:r>
              <a:rPr lang="en-US" dirty="0"/>
              <a:t>Basic Navigation</a:t>
            </a:r>
          </a:p>
          <a:p>
            <a:pPr lvl="1"/>
            <a:r>
              <a:rPr lang="en-US" dirty="0"/>
              <a:t>Object Mode</a:t>
            </a:r>
          </a:p>
          <a:p>
            <a:r>
              <a:rPr lang="en-US" dirty="0"/>
              <a:t>Part 2</a:t>
            </a:r>
          </a:p>
          <a:p>
            <a:pPr lvl="1"/>
            <a:r>
              <a:rPr lang="en-US" dirty="0"/>
              <a:t>Edit Mode</a:t>
            </a:r>
          </a:p>
          <a:p>
            <a:pPr lvl="1"/>
            <a:r>
              <a:rPr lang="en-US" dirty="0"/>
              <a:t>Materials</a:t>
            </a:r>
          </a:p>
          <a:p>
            <a:r>
              <a:rPr lang="en-US" dirty="0"/>
              <a:t>Part 3</a:t>
            </a:r>
          </a:p>
          <a:p>
            <a:pPr lvl="1"/>
            <a:r>
              <a:rPr lang="en-US" dirty="0"/>
              <a:t>Materials</a:t>
            </a:r>
          </a:p>
          <a:p>
            <a:pPr lvl="1"/>
            <a:r>
              <a:rPr lang="en-US" dirty="0"/>
              <a:t>Lighting</a:t>
            </a:r>
          </a:p>
          <a:p>
            <a:pPr lvl="1"/>
            <a:r>
              <a:rPr lang="en-US" dirty="0"/>
              <a:t>Rendering</a:t>
            </a:r>
          </a:p>
        </p:txBody>
      </p:sp>
    </p:spTree>
    <p:extLst>
      <p:ext uri="{BB962C8B-B14F-4D97-AF65-F5344CB8AC3E}">
        <p14:creationId xmlns:p14="http://schemas.microsoft.com/office/powerpoint/2010/main" val="2302159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56AA5-0590-4CAE-934B-04B2EEDB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7C2E0-F370-49F5-BE7C-9FD20F6AD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start with an object close to the desired end shape</a:t>
            </a:r>
          </a:p>
          <a:p>
            <a:r>
              <a:rPr lang="en-US" dirty="0"/>
              <a:t>Allows manipulation of object shapes</a:t>
            </a:r>
          </a:p>
          <a:p>
            <a:r>
              <a:rPr lang="en-US" dirty="0"/>
              <a:t>Can move (G) and rotate (R) vertices, edges, and planes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F6F140-3A4B-4525-90AD-FCCA6E1BD0E5}"/>
              </a:ext>
            </a:extLst>
          </p:cNvPr>
          <p:cNvSpPr txBox="1"/>
          <p:nvPr/>
        </p:nvSpPr>
        <p:spPr>
          <a:xfrm>
            <a:off x="9173685" y="3857566"/>
            <a:ext cx="2928994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Hotkeys in Edit Mode</a:t>
            </a:r>
          </a:p>
          <a:p>
            <a:r>
              <a:rPr lang="en-US" dirty="0"/>
              <a:t>Tab: enter / exit edit mode</a:t>
            </a:r>
          </a:p>
          <a:p>
            <a:r>
              <a:rPr lang="en-US" dirty="0"/>
              <a:t>O: proportional edit</a:t>
            </a:r>
          </a:p>
          <a:p>
            <a:r>
              <a:rPr lang="en-US" dirty="0"/>
              <a:t>Shift: select multiple</a:t>
            </a:r>
          </a:p>
          <a:p>
            <a:r>
              <a:rPr lang="en-US" dirty="0"/>
              <a:t>B: box select</a:t>
            </a:r>
          </a:p>
          <a:p>
            <a:r>
              <a:rPr lang="en-US" dirty="0" err="1"/>
              <a:t>Alt+left</a:t>
            </a:r>
            <a:r>
              <a:rPr lang="en-US" dirty="0"/>
              <a:t> mouse: select entire row/column</a:t>
            </a:r>
          </a:p>
          <a:p>
            <a:r>
              <a:rPr lang="en-US" dirty="0" err="1"/>
              <a:t>Ctrl+R</a:t>
            </a:r>
            <a:r>
              <a:rPr lang="en-US" dirty="0"/>
              <a:t>: create loop</a:t>
            </a:r>
          </a:p>
          <a:p>
            <a:r>
              <a:rPr lang="en-US" dirty="0"/>
              <a:t>i: insert</a:t>
            </a:r>
          </a:p>
          <a:p>
            <a:r>
              <a:rPr lang="en-US" dirty="0"/>
              <a:t>E: extrude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96E865-21FE-4828-8AC9-4647AB369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084" y="3620539"/>
            <a:ext cx="3177991" cy="2691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577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7F9E4-E4A4-4595-A2FA-452A8638D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475A2-09A8-4A9F-81B3-5BD68F1F1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cup</a:t>
            </a:r>
          </a:p>
          <a:p>
            <a:pPr lvl="1"/>
            <a:r>
              <a:rPr lang="en-US" dirty="0"/>
              <a:t>Start with a cylinder</a:t>
            </a:r>
          </a:p>
          <a:p>
            <a:pPr lvl="1"/>
            <a:r>
              <a:rPr lang="en-US" dirty="0"/>
              <a:t>Use edit mode to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669B56-BB0E-4593-AB8F-7E0312B63127}"/>
              </a:ext>
            </a:extLst>
          </p:cNvPr>
          <p:cNvSpPr txBox="1"/>
          <p:nvPr/>
        </p:nvSpPr>
        <p:spPr>
          <a:xfrm>
            <a:off x="5860034" y="3995678"/>
            <a:ext cx="2928994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Hotkeys in Edit Mode</a:t>
            </a:r>
          </a:p>
          <a:p>
            <a:r>
              <a:rPr lang="en-US" dirty="0"/>
              <a:t>Tab: enter / exit edit mode</a:t>
            </a:r>
          </a:p>
          <a:p>
            <a:r>
              <a:rPr lang="en-US" dirty="0"/>
              <a:t>O: proportional edit</a:t>
            </a:r>
          </a:p>
          <a:p>
            <a:r>
              <a:rPr lang="en-US" dirty="0"/>
              <a:t>Shift: select multiple</a:t>
            </a:r>
          </a:p>
          <a:p>
            <a:r>
              <a:rPr lang="en-US" dirty="0"/>
              <a:t>B: box select</a:t>
            </a:r>
          </a:p>
          <a:p>
            <a:r>
              <a:rPr lang="en-US" dirty="0" err="1"/>
              <a:t>Alt+left</a:t>
            </a:r>
            <a:r>
              <a:rPr lang="en-US" dirty="0"/>
              <a:t> mouse: select entire row/column</a:t>
            </a:r>
          </a:p>
          <a:p>
            <a:r>
              <a:rPr lang="en-US" dirty="0" err="1"/>
              <a:t>Ctrl+R</a:t>
            </a:r>
            <a:r>
              <a:rPr lang="en-US" dirty="0"/>
              <a:t>: create loop</a:t>
            </a:r>
          </a:p>
          <a:p>
            <a:r>
              <a:rPr lang="en-US" dirty="0"/>
              <a:t>i: insert</a:t>
            </a:r>
          </a:p>
          <a:p>
            <a:r>
              <a:rPr lang="en-US" dirty="0"/>
              <a:t>E: extrude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04F941-1ABD-4B59-B41D-3947DBE78D3C}"/>
              </a:ext>
            </a:extLst>
          </p:cNvPr>
          <p:cNvSpPr txBox="1"/>
          <p:nvPr/>
        </p:nvSpPr>
        <p:spPr>
          <a:xfrm>
            <a:off x="8789028" y="2610683"/>
            <a:ext cx="3402972" cy="42473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Hotkeys</a:t>
            </a:r>
          </a:p>
          <a:p>
            <a:r>
              <a:rPr lang="en-US" dirty="0" err="1"/>
              <a:t>R+middle</a:t>
            </a:r>
            <a:r>
              <a:rPr lang="en-US" dirty="0"/>
              <a:t> mouse: pan view</a:t>
            </a:r>
          </a:p>
          <a:p>
            <a:r>
              <a:rPr lang="en-US" dirty="0"/>
              <a:t>Middle mouse: rotate view</a:t>
            </a:r>
          </a:p>
          <a:p>
            <a:r>
              <a:rPr lang="en-US" dirty="0"/>
              <a:t>Scroll middle mouse: zoom in/out</a:t>
            </a:r>
          </a:p>
          <a:p>
            <a:r>
              <a:rPr lang="en-US" dirty="0" err="1"/>
              <a:t>Numberpad</a:t>
            </a:r>
            <a:r>
              <a:rPr lang="en-US" dirty="0"/>
              <a:t> 7: Top</a:t>
            </a:r>
          </a:p>
          <a:p>
            <a:r>
              <a:rPr lang="en-US" dirty="0" err="1"/>
              <a:t>Numberpad</a:t>
            </a:r>
            <a:r>
              <a:rPr lang="en-US" dirty="0"/>
              <a:t> 1: Front</a:t>
            </a:r>
          </a:p>
          <a:p>
            <a:r>
              <a:rPr lang="en-US" dirty="0" err="1"/>
              <a:t>Numbmerpad</a:t>
            </a:r>
            <a:r>
              <a:rPr lang="en-US" dirty="0"/>
              <a:t> 3: Side</a:t>
            </a:r>
          </a:p>
          <a:p>
            <a:r>
              <a:rPr lang="en-US" dirty="0"/>
              <a:t>X: Delete</a:t>
            </a:r>
          </a:p>
          <a:p>
            <a:r>
              <a:rPr lang="en-US" dirty="0" err="1"/>
              <a:t>Shift+a</a:t>
            </a:r>
            <a:r>
              <a:rPr lang="en-US" dirty="0"/>
              <a:t>: create object</a:t>
            </a:r>
          </a:p>
          <a:p>
            <a:r>
              <a:rPr lang="en-US" dirty="0"/>
              <a:t>S: scale object</a:t>
            </a:r>
          </a:p>
          <a:p>
            <a:r>
              <a:rPr lang="en-US" dirty="0"/>
              <a:t>G: move object</a:t>
            </a:r>
          </a:p>
          <a:p>
            <a:r>
              <a:rPr lang="en-US" dirty="0"/>
              <a:t>R: rotate object</a:t>
            </a:r>
          </a:p>
          <a:p>
            <a:r>
              <a:rPr lang="en-US" dirty="0"/>
              <a:t>T: toolbar</a:t>
            </a:r>
          </a:p>
          <a:p>
            <a:r>
              <a:rPr lang="en-US" dirty="0"/>
              <a:t>N: right hand toolbar</a:t>
            </a:r>
          </a:p>
          <a:p>
            <a:r>
              <a:rPr lang="en-US" dirty="0" err="1"/>
              <a:t>Ctrl+z</a:t>
            </a:r>
            <a:r>
              <a:rPr lang="en-US" dirty="0"/>
              <a:t>: undo</a:t>
            </a:r>
          </a:p>
        </p:txBody>
      </p:sp>
    </p:spTree>
    <p:extLst>
      <p:ext uri="{BB962C8B-B14F-4D97-AF65-F5344CB8AC3E}">
        <p14:creationId xmlns:p14="http://schemas.microsoft.com/office/powerpoint/2010/main" val="7063426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F4AF1-DB21-4AE2-A50D-E4B23F90F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11A49-9EBE-4DF7-A2AC-70EC8FBBF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Part 1</a:t>
            </a:r>
          </a:p>
          <a:p>
            <a:pPr lvl="1"/>
            <a:r>
              <a:rPr lang="en-US" dirty="0"/>
              <a:t>Basic Navigation</a:t>
            </a:r>
          </a:p>
          <a:p>
            <a:pPr lvl="1"/>
            <a:r>
              <a:rPr lang="en-US" dirty="0"/>
              <a:t>Object Mode</a:t>
            </a:r>
          </a:p>
          <a:p>
            <a:r>
              <a:rPr lang="en-US" dirty="0"/>
              <a:t>Part 2</a:t>
            </a:r>
          </a:p>
          <a:p>
            <a:pPr lvl="1"/>
            <a:r>
              <a:rPr lang="en-US" dirty="0"/>
              <a:t>Edit Mode</a:t>
            </a:r>
          </a:p>
          <a:p>
            <a:pPr lvl="1"/>
            <a:r>
              <a:rPr lang="en-US" dirty="0"/>
              <a:t>Materials</a:t>
            </a:r>
          </a:p>
          <a:p>
            <a:r>
              <a:rPr lang="en-US" b="1" dirty="0"/>
              <a:t>Part 3</a:t>
            </a:r>
          </a:p>
          <a:p>
            <a:pPr lvl="1"/>
            <a:r>
              <a:rPr lang="en-US" dirty="0"/>
              <a:t>Materials</a:t>
            </a:r>
          </a:p>
          <a:p>
            <a:pPr lvl="1"/>
            <a:r>
              <a:rPr lang="en-US" dirty="0"/>
              <a:t>Lighting</a:t>
            </a:r>
          </a:p>
          <a:p>
            <a:pPr lvl="1"/>
            <a:r>
              <a:rPr lang="en-US" dirty="0"/>
              <a:t>Rendering</a:t>
            </a:r>
          </a:p>
        </p:txBody>
      </p:sp>
    </p:spTree>
    <p:extLst>
      <p:ext uri="{BB962C8B-B14F-4D97-AF65-F5344CB8AC3E}">
        <p14:creationId xmlns:p14="http://schemas.microsoft.com/office/powerpoint/2010/main" val="4227896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ECBD5-69CC-4C9F-95B6-DED0D2263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 and Modifiers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7BB97-7931-4FE5-A683-3888D977D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762226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Use materials tab on right hand side to add a material</a:t>
            </a:r>
          </a:p>
          <a:p>
            <a:pPr lvl="1"/>
            <a:r>
              <a:rPr lang="en-US" dirty="0"/>
              <a:t>Basic options include color</a:t>
            </a:r>
          </a:p>
          <a:p>
            <a:pPr lvl="1"/>
            <a:endParaRPr lang="en-US" dirty="0"/>
          </a:p>
          <a:p>
            <a:r>
              <a:rPr lang="en-US" dirty="0"/>
              <a:t>Use modifiers tab on right hand side to smooth the object</a:t>
            </a:r>
          </a:p>
          <a:p>
            <a:pPr lvl="1"/>
            <a:r>
              <a:rPr lang="en-US" dirty="0"/>
              <a:t>Subdivision surface adds vertices</a:t>
            </a:r>
          </a:p>
          <a:p>
            <a:pPr lvl="2"/>
            <a:r>
              <a:rPr lang="en-US" dirty="0"/>
              <a:t>Use a low number in viewport</a:t>
            </a:r>
          </a:p>
          <a:p>
            <a:pPr lvl="1"/>
            <a:r>
              <a:rPr lang="en-US" dirty="0"/>
              <a:t>Many other useful modifiers</a:t>
            </a:r>
          </a:p>
          <a:p>
            <a:endParaRPr lang="en-US" dirty="0"/>
          </a:p>
          <a:p>
            <a:r>
              <a:rPr lang="en-US" dirty="0"/>
              <a:t>Other options: shade smooth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363B28-2834-47D2-94DA-05E273665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5338" y="1690688"/>
            <a:ext cx="3892750" cy="388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5087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56AFC-31BD-46C1-A8A5-CAAC85580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279" y="365125"/>
            <a:ext cx="10515600" cy="1325563"/>
          </a:xfrm>
        </p:spPr>
        <p:txBody>
          <a:bodyPr/>
          <a:lstStyle/>
          <a:p>
            <a:r>
              <a:rPr lang="en-US" dirty="0"/>
              <a:t>Lighting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5CFAE-2E43-4076-B366-5A3F99C33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279" y="1690688"/>
            <a:ext cx="11021286" cy="419394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Four types of lights</a:t>
            </a:r>
          </a:p>
          <a:p>
            <a:pPr lvl="1"/>
            <a:r>
              <a:rPr lang="en-US" dirty="0"/>
              <a:t>Point: lighting in all directions</a:t>
            </a:r>
          </a:p>
          <a:p>
            <a:pPr lvl="1"/>
            <a:r>
              <a:rPr lang="en-US" dirty="0"/>
              <a:t>Sun: only angle matters in positioning</a:t>
            </a:r>
          </a:p>
          <a:p>
            <a:pPr lvl="1"/>
            <a:r>
              <a:rPr lang="en-US" dirty="0"/>
              <a:t>Spot lamp: limited area, allows focus on one object</a:t>
            </a:r>
          </a:p>
          <a:p>
            <a:pPr lvl="1"/>
            <a:r>
              <a:rPr lang="en-US" dirty="0"/>
              <a:t>Area lamp: similar to spot, but wider focus</a:t>
            </a:r>
          </a:p>
          <a:p>
            <a:pPr lvl="1"/>
            <a:endParaRPr lang="en-US" dirty="0"/>
          </a:p>
          <a:p>
            <a:r>
              <a:rPr lang="en-US" dirty="0"/>
              <a:t>Changing the background to a lighter color contributes to lighting</a:t>
            </a:r>
          </a:p>
          <a:p>
            <a:pPr lvl="1"/>
            <a:r>
              <a:rPr lang="en-US" dirty="0"/>
              <a:t>Never use as primary light source</a:t>
            </a:r>
          </a:p>
          <a:p>
            <a:pPr lvl="1"/>
            <a:r>
              <a:rPr lang="en-US" dirty="0"/>
              <a:t>Washes out the scene</a:t>
            </a:r>
          </a:p>
          <a:p>
            <a:pPr lvl="1"/>
            <a:endParaRPr lang="en-US" dirty="0"/>
          </a:p>
          <a:p>
            <a:r>
              <a:rPr lang="en-US" dirty="0"/>
              <a:t>Generally want one primary light source for a scene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1681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035C7-5476-48FC-B212-F9701DB1C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BC996-B822-4C4B-88EC-5CDE034DA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1895" y="1452653"/>
            <a:ext cx="3623388" cy="214604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What affects rendering time?</a:t>
            </a:r>
          </a:p>
          <a:p>
            <a:r>
              <a:rPr lang="en-US" dirty="0"/>
              <a:t>GPU vs CPU</a:t>
            </a:r>
          </a:p>
          <a:p>
            <a:r>
              <a:rPr lang="en-US" dirty="0"/>
              <a:t>Scene complexity</a:t>
            </a:r>
          </a:p>
          <a:p>
            <a:r>
              <a:rPr lang="en-US" dirty="0"/>
              <a:t>Quality of output</a:t>
            </a:r>
          </a:p>
          <a:p>
            <a:pPr lvl="1"/>
            <a:r>
              <a:rPr lang="en-US" dirty="0"/>
              <a:t>Tile size</a:t>
            </a:r>
          </a:p>
          <a:p>
            <a:pPr lvl="1"/>
            <a:r>
              <a:rPr lang="en-US" dirty="0"/>
              <a:t>Resolution of image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D177F7A2-B577-4E28-8A8F-93885C988BD4}"/>
              </a:ext>
            </a:extLst>
          </p:cNvPr>
          <p:cNvSpPr/>
          <p:nvPr/>
        </p:nvSpPr>
        <p:spPr>
          <a:xfrm>
            <a:off x="6009793" y="4780400"/>
            <a:ext cx="713064" cy="61449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58FBDF5-15C0-446F-B74D-86E5B4F64941}"/>
              </a:ext>
            </a:extLst>
          </p:cNvPr>
          <p:cNvSpPr txBox="1">
            <a:spLocks/>
          </p:cNvSpPr>
          <p:nvPr/>
        </p:nvSpPr>
        <p:spPr>
          <a:xfrm>
            <a:off x="1303791" y="1860415"/>
            <a:ext cx="3623388" cy="2146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Getting the final product</a:t>
            </a:r>
          </a:p>
          <a:p>
            <a:r>
              <a:rPr lang="en-US" dirty="0">
                <a:solidFill>
                  <a:schemeClr val="tx1"/>
                </a:solidFill>
              </a:rPr>
              <a:t>Can render still image (.</a:t>
            </a:r>
            <a:r>
              <a:rPr lang="en-US" dirty="0" err="1">
                <a:solidFill>
                  <a:schemeClr val="tx1"/>
                </a:solidFill>
              </a:rPr>
              <a:t>png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r>
              <a:rPr lang="en-US" dirty="0">
                <a:solidFill>
                  <a:schemeClr val="tx1"/>
                </a:solidFill>
              </a:rPr>
              <a:t>Or animated movie (.</a:t>
            </a:r>
            <a:r>
              <a:rPr lang="en-US" dirty="0" err="1">
                <a:solidFill>
                  <a:schemeClr val="tx1"/>
                </a:solidFill>
              </a:rPr>
              <a:t>mkv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B4599C-619A-424A-85F9-0E4C137CF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188" y="4152635"/>
            <a:ext cx="4402594" cy="22610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9E9CB2-D39F-43AD-AE5B-F62BE19954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822" y="4151312"/>
            <a:ext cx="4021978" cy="226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7448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28468-5B98-4970-B50B-02C07136A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775A9-8C5F-46BD-A8E9-8A69895D4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Assuming camera is in the right position, you will want to check the following options before rendering:</a:t>
            </a:r>
          </a:p>
          <a:p>
            <a:pPr lvl="1"/>
            <a:r>
              <a:rPr lang="en-US" dirty="0"/>
              <a:t>Rendering properties</a:t>
            </a:r>
          </a:p>
          <a:p>
            <a:pPr lvl="2"/>
            <a:r>
              <a:rPr lang="en-US" dirty="0"/>
              <a:t>Rendering engine (cycles)</a:t>
            </a:r>
          </a:p>
          <a:p>
            <a:pPr lvl="2"/>
            <a:r>
              <a:rPr lang="en-US" dirty="0"/>
              <a:t>GPU vs. CPU</a:t>
            </a:r>
          </a:p>
          <a:p>
            <a:pPr lvl="1"/>
            <a:r>
              <a:rPr lang="en-US" dirty="0"/>
              <a:t>Output properties</a:t>
            </a:r>
          </a:p>
          <a:p>
            <a:pPr lvl="2"/>
            <a:r>
              <a:rPr lang="en-US" dirty="0"/>
              <a:t>Where image will output</a:t>
            </a:r>
          </a:p>
          <a:p>
            <a:pPr lvl="2"/>
            <a:r>
              <a:rPr lang="en-US" dirty="0"/>
              <a:t>What type of image (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Resolution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A3C57E-B210-4B91-9CAB-E528102EC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5744" y="2511220"/>
            <a:ext cx="2159111" cy="39816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3D5B28-015F-4A1D-A11C-A80130104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6828" y="2542972"/>
            <a:ext cx="2114659" cy="394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138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4A40-7597-470A-B6FB-6C1F72303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FF347-B2E0-4B11-AF15-2799818F0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to cycles rendering engine</a:t>
            </a:r>
          </a:p>
          <a:p>
            <a:r>
              <a:rPr lang="en-US" dirty="0"/>
              <a:t>Use subdivision surface modifier</a:t>
            </a:r>
          </a:p>
          <a:p>
            <a:r>
              <a:rPr lang="en-US" dirty="0"/>
              <a:t>Use “shade smooth” for donut</a:t>
            </a:r>
          </a:p>
          <a:p>
            <a:r>
              <a:rPr lang="en-US" dirty="0"/>
              <a:t>Add materials for donut, cup, and table</a:t>
            </a:r>
          </a:p>
          <a:p>
            <a:endParaRPr lang="en-US" dirty="0"/>
          </a:p>
          <a:p>
            <a:r>
              <a:rPr lang="en-US" dirty="0"/>
              <a:t>Render on your laptop if</a:t>
            </a:r>
          </a:p>
          <a:p>
            <a:pPr marL="0" indent="0">
              <a:buNone/>
            </a:pPr>
            <a:r>
              <a:rPr lang="en-US" dirty="0"/>
              <a:t>	you want, or…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A6B61B-1278-4BD9-AEE8-54267EC7C4A8}"/>
              </a:ext>
            </a:extLst>
          </p:cNvPr>
          <p:cNvSpPr txBox="1"/>
          <p:nvPr/>
        </p:nvSpPr>
        <p:spPr>
          <a:xfrm>
            <a:off x="5860034" y="3995678"/>
            <a:ext cx="2928994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Hotkeys in Edit Mode</a:t>
            </a:r>
          </a:p>
          <a:p>
            <a:r>
              <a:rPr lang="en-US" dirty="0"/>
              <a:t>Tab: enter / exit edit mode</a:t>
            </a:r>
          </a:p>
          <a:p>
            <a:r>
              <a:rPr lang="en-US" dirty="0"/>
              <a:t>O: proportional edit</a:t>
            </a:r>
          </a:p>
          <a:p>
            <a:r>
              <a:rPr lang="en-US" dirty="0"/>
              <a:t>Shift: select multiple</a:t>
            </a:r>
          </a:p>
          <a:p>
            <a:r>
              <a:rPr lang="en-US" dirty="0"/>
              <a:t>B: box select</a:t>
            </a:r>
          </a:p>
          <a:p>
            <a:r>
              <a:rPr lang="en-US" dirty="0" err="1"/>
              <a:t>Alt+left</a:t>
            </a:r>
            <a:r>
              <a:rPr lang="en-US" dirty="0"/>
              <a:t> mouse: select entire row/column</a:t>
            </a:r>
          </a:p>
          <a:p>
            <a:r>
              <a:rPr lang="en-US" dirty="0" err="1"/>
              <a:t>Ctrl+R</a:t>
            </a:r>
            <a:r>
              <a:rPr lang="en-US" dirty="0"/>
              <a:t>: create loop</a:t>
            </a:r>
          </a:p>
          <a:p>
            <a:r>
              <a:rPr lang="en-US" dirty="0"/>
              <a:t>i: insert</a:t>
            </a:r>
          </a:p>
          <a:p>
            <a:r>
              <a:rPr lang="en-US" dirty="0"/>
              <a:t>E: extrude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690911-302D-4A36-B06E-687D0BE4EFE5}"/>
              </a:ext>
            </a:extLst>
          </p:cNvPr>
          <p:cNvSpPr txBox="1"/>
          <p:nvPr/>
        </p:nvSpPr>
        <p:spPr>
          <a:xfrm>
            <a:off x="8789028" y="2610683"/>
            <a:ext cx="3402972" cy="42473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Hotkeys</a:t>
            </a:r>
          </a:p>
          <a:p>
            <a:r>
              <a:rPr lang="en-US" dirty="0" err="1"/>
              <a:t>R+middle</a:t>
            </a:r>
            <a:r>
              <a:rPr lang="en-US" dirty="0"/>
              <a:t> mouse: pan view</a:t>
            </a:r>
          </a:p>
          <a:p>
            <a:r>
              <a:rPr lang="en-US" dirty="0"/>
              <a:t>Middle mouse: rotate view</a:t>
            </a:r>
          </a:p>
          <a:p>
            <a:r>
              <a:rPr lang="en-US" dirty="0"/>
              <a:t>Scroll middle mouse: zoom in/out</a:t>
            </a:r>
          </a:p>
          <a:p>
            <a:r>
              <a:rPr lang="en-US" dirty="0" err="1"/>
              <a:t>Numberpad</a:t>
            </a:r>
            <a:r>
              <a:rPr lang="en-US" dirty="0"/>
              <a:t> 7: Top</a:t>
            </a:r>
          </a:p>
          <a:p>
            <a:r>
              <a:rPr lang="en-US" dirty="0" err="1"/>
              <a:t>Numberpad</a:t>
            </a:r>
            <a:r>
              <a:rPr lang="en-US" dirty="0"/>
              <a:t> 1: Front</a:t>
            </a:r>
          </a:p>
          <a:p>
            <a:r>
              <a:rPr lang="en-US" dirty="0" err="1"/>
              <a:t>Numbmerpad</a:t>
            </a:r>
            <a:r>
              <a:rPr lang="en-US" dirty="0"/>
              <a:t> 3: Side</a:t>
            </a:r>
          </a:p>
          <a:p>
            <a:r>
              <a:rPr lang="en-US" dirty="0"/>
              <a:t>X: Delete</a:t>
            </a:r>
          </a:p>
          <a:p>
            <a:r>
              <a:rPr lang="en-US" dirty="0" err="1"/>
              <a:t>Shift+a</a:t>
            </a:r>
            <a:r>
              <a:rPr lang="en-US" dirty="0"/>
              <a:t>: create object</a:t>
            </a:r>
          </a:p>
          <a:p>
            <a:r>
              <a:rPr lang="en-US" dirty="0"/>
              <a:t>S: scale object</a:t>
            </a:r>
          </a:p>
          <a:p>
            <a:r>
              <a:rPr lang="en-US" dirty="0"/>
              <a:t>G: move object</a:t>
            </a:r>
          </a:p>
          <a:p>
            <a:r>
              <a:rPr lang="en-US" dirty="0"/>
              <a:t>R: rotate object</a:t>
            </a:r>
          </a:p>
          <a:p>
            <a:r>
              <a:rPr lang="en-US" dirty="0"/>
              <a:t>T: toolbar</a:t>
            </a:r>
          </a:p>
          <a:p>
            <a:r>
              <a:rPr lang="en-US" dirty="0"/>
              <a:t>N: right hand toolbar</a:t>
            </a:r>
          </a:p>
          <a:p>
            <a:r>
              <a:rPr lang="en-US" dirty="0" err="1"/>
              <a:t>Ctrl+z</a:t>
            </a:r>
            <a:r>
              <a:rPr lang="en-US" dirty="0"/>
              <a:t>: undo</a:t>
            </a:r>
          </a:p>
        </p:txBody>
      </p:sp>
    </p:spTree>
    <p:extLst>
      <p:ext uri="{BB962C8B-B14F-4D97-AF65-F5344CB8AC3E}">
        <p14:creationId xmlns:p14="http://schemas.microsoft.com/office/powerpoint/2010/main" val="4168096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0E26-61C3-4D7B-83A1-2A282A231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679" y="0"/>
            <a:ext cx="10515600" cy="1325563"/>
          </a:xfrm>
        </p:spPr>
        <p:txBody>
          <a:bodyPr/>
          <a:lstStyle/>
          <a:p>
            <a:r>
              <a:rPr lang="en-US" dirty="0"/>
              <a:t>Rendering 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B1592-D69D-4851-AC51-83AB9BEA1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450" y="2413337"/>
            <a:ext cx="5573751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Check the following options: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the top menu, click render and then render image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Share result in the Google Drive!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146F8F-889C-48C1-8C29-090196DCEF5A}"/>
              </a:ext>
            </a:extLst>
          </p:cNvPr>
          <p:cNvSpPr txBox="1"/>
          <p:nvPr/>
        </p:nvSpPr>
        <p:spPr>
          <a:xfrm>
            <a:off x="1050073" y="2801172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dirty="0"/>
              <a:t>Rendering properties</a:t>
            </a:r>
          </a:p>
          <a:p>
            <a:pPr lvl="2"/>
            <a:r>
              <a:rPr lang="en-US" dirty="0"/>
              <a:t>Rendering engine (cycles)</a:t>
            </a:r>
          </a:p>
          <a:p>
            <a:pPr lvl="2"/>
            <a:r>
              <a:rPr lang="en-US" dirty="0"/>
              <a:t>GPU vs. CPU (CPU)</a:t>
            </a:r>
          </a:p>
          <a:p>
            <a:pPr lvl="1"/>
            <a:r>
              <a:rPr lang="en-US" dirty="0"/>
              <a:t>Output properties</a:t>
            </a:r>
          </a:p>
          <a:p>
            <a:pPr lvl="2"/>
            <a:r>
              <a:rPr lang="en-US" dirty="0"/>
              <a:t>Where image will output</a:t>
            </a:r>
          </a:p>
          <a:p>
            <a:pPr lvl="2"/>
            <a:r>
              <a:rPr lang="en-US" dirty="0"/>
              <a:t>What type of image (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Resolution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FEB101-3FE7-5C48-A161-66D3559B6BE9}"/>
              </a:ext>
            </a:extLst>
          </p:cNvPr>
          <p:cNvSpPr txBox="1">
            <a:spLocks/>
          </p:cNvSpPr>
          <p:nvPr/>
        </p:nvSpPr>
        <p:spPr>
          <a:xfrm>
            <a:off x="1050073" y="101383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Local (on your laptop)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BFACC10-8BCE-CB41-BCC5-790E84AE1B4E}"/>
              </a:ext>
            </a:extLst>
          </p:cNvPr>
          <p:cNvSpPr txBox="1">
            <a:spLocks/>
          </p:cNvSpPr>
          <p:nvPr/>
        </p:nvSpPr>
        <p:spPr>
          <a:xfrm>
            <a:off x="8093926" y="101383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On server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A5B2A1-488D-6549-8CE3-E4275A7BD4EF}"/>
              </a:ext>
            </a:extLst>
          </p:cNvPr>
          <p:cNvSpPr/>
          <p:nvPr/>
        </p:nvSpPr>
        <p:spPr>
          <a:xfrm>
            <a:off x="7224595" y="2339393"/>
            <a:ext cx="441674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Put .blend file in google drive. Make sure filename contains your name.</a:t>
            </a:r>
          </a:p>
          <a:p>
            <a:endParaRPr lang="en-US" dirty="0"/>
          </a:p>
          <a:p>
            <a:r>
              <a:rPr lang="en-US" dirty="0"/>
              <a:t>See Canvas for link to drive.</a:t>
            </a:r>
          </a:p>
          <a:p>
            <a:r>
              <a:rPr lang="en-US" dirty="0"/>
              <a:t>You need to use your UCI google account.</a:t>
            </a:r>
          </a:p>
        </p:txBody>
      </p:sp>
    </p:spTree>
    <p:extLst>
      <p:ext uri="{BB962C8B-B14F-4D97-AF65-F5344CB8AC3E}">
        <p14:creationId xmlns:p14="http://schemas.microsoft.com/office/powerpoint/2010/main" val="27473899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1468" y="2260832"/>
            <a:ext cx="5049644" cy="1325563"/>
          </a:xfrm>
        </p:spPr>
        <p:txBody>
          <a:bodyPr/>
          <a:lstStyle/>
          <a:p>
            <a:r>
              <a:rPr lang="en-US" dirty="0"/>
              <a:t>Thanks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1925275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F4AF1-DB21-4AE2-A50D-E4B23F90F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11A49-9EBE-4DF7-A2AC-70EC8FBBF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Introduction</a:t>
            </a:r>
          </a:p>
          <a:p>
            <a:r>
              <a:rPr lang="en-US" dirty="0"/>
              <a:t>Part 1</a:t>
            </a:r>
          </a:p>
          <a:p>
            <a:pPr lvl="1"/>
            <a:r>
              <a:rPr lang="en-US" dirty="0"/>
              <a:t>Basic Navigation</a:t>
            </a:r>
          </a:p>
          <a:p>
            <a:pPr lvl="1"/>
            <a:r>
              <a:rPr lang="en-US" dirty="0"/>
              <a:t>Object Mode</a:t>
            </a:r>
          </a:p>
          <a:p>
            <a:r>
              <a:rPr lang="en-US" dirty="0"/>
              <a:t>Part 2</a:t>
            </a:r>
          </a:p>
          <a:p>
            <a:pPr lvl="1"/>
            <a:r>
              <a:rPr lang="en-US" dirty="0"/>
              <a:t>Edit Mode</a:t>
            </a:r>
          </a:p>
          <a:p>
            <a:pPr lvl="1"/>
            <a:r>
              <a:rPr lang="en-US" dirty="0"/>
              <a:t>Materials</a:t>
            </a:r>
          </a:p>
          <a:p>
            <a:r>
              <a:rPr lang="en-US" dirty="0"/>
              <a:t>Part 3</a:t>
            </a:r>
          </a:p>
          <a:p>
            <a:pPr lvl="1"/>
            <a:r>
              <a:rPr lang="en-US" dirty="0"/>
              <a:t>Materials</a:t>
            </a:r>
          </a:p>
          <a:p>
            <a:pPr lvl="1"/>
            <a:r>
              <a:rPr lang="en-US" dirty="0"/>
              <a:t>Lighting</a:t>
            </a:r>
          </a:p>
          <a:p>
            <a:pPr lvl="1"/>
            <a:r>
              <a:rPr lang="en-US" dirty="0"/>
              <a:t>Rendering</a:t>
            </a:r>
          </a:p>
        </p:txBody>
      </p:sp>
    </p:spTree>
    <p:extLst>
      <p:ext uri="{BB962C8B-B14F-4D97-AF65-F5344CB8AC3E}">
        <p14:creationId xmlns:p14="http://schemas.microsoft.com/office/powerpoint/2010/main" val="3666883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E8BD2-5FC6-4804-8CDF-F1EFD4EFF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Visualization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54AD49-A06A-4F03-8082-3067DC7E34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479"/>
          <a:stretch/>
        </p:blipFill>
        <p:spPr>
          <a:xfrm>
            <a:off x="1226067" y="2272599"/>
            <a:ext cx="4946133" cy="19534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6DAE1A3-B56D-4015-A335-29FDA09DC8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456"/>
          <a:stretch/>
        </p:blipFill>
        <p:spPr>
          <a:xfrm>
            <a:off x="6435179" y="2024561"/>
            <a:ext cx="5481918" cy="229463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DC77671-B0C2-4610-ACAC-1CEABCB1D69E}"/>
              </a:ext>
            </a:extLst>
          </p:cNvPr>
          <p:cNvSpPr txBox="1"/>
          <p:nvPr/>
        </p:nvSpPr>
        <p:spPr>
          <a:xfrm>
            <a:off x="1482467" y="4585401"/>
            <a:ext cx="40411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Artistic model: visually appealing, but can be inaccurate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3F6D7C-B6B8-4B81-9CDC-5206F47EB38B}"/>
              </a:ext>
            </a:extLst>
          </p:cNvPr>
          <p:cNvSpPr txBox="1"/>
          <p:nvPr/>
        </p:nvSpPr>
        <p:spPr>
          <a:xfrm>
            <a:off x="6995411" y="4405011"/>
            <a:ext cx="4126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Mechanistic model: scientifically accurate, but not visually appealing</a:t>
            </a:r>
          </a:p>
        </p:txBody>
      </p:sp>
    </p:spTree>
    <p:extLst>
      <p:ext uri="{BB962C8B-B14F-4D97-AF65-F5344CB8AC3E}">
        <p14:creationId xmlns:p14="http://schemas.microsoft.com/office/powerpoint/2010/main" val="141803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E8BD2-5FC6-4804-8CDF-F1EFD4EFF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57962"/>
            <a:ext cx="9601200" cy="1485900"/>
          </a:xfrm>
        </p:spPr>
        <p:txBody>
          <a:bodyPr/>
          <a:lstStyle/>
          <a:p>
            <a:r>
              <a:rPr lang="en-US" dirty="0"/>
              <a:t>Scientific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88BB51-4CFC-48ED-B36E-C72EE376F2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479"/>
          <a:stretch/>
        </p:blipFill>
        <p:spPr>
          <a:xfrm>
            <a:off x="1149867" y="1475535"/>
            <a:ext cx="4946133" cy="19534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3F9500-B6ED-4CAF-BA97-513EBF9AD7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456"/>
          <a:stretch/>
        </p:blipFill>
        <p:spPr>
          <a:xfrm>
            <a:off x="6317733" y="1134361"/>
            <a:ext cx="5481918" cy="22946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574FA4-DC06-4A0C-BA83-B30708B66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3789520"/>
            <a:ext cx="10464960" cy="264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40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7754151-280D-4257-B468-42C0DFD9E502}"/>
              </a:ext>
            </a:extLst>
          </p:cNvPr>
          <p:cNvSpPr txBox="1">
            <a:spLocks/>
          </p:cNvSpPr>
          <p:nvPr/>
        </p:nvSpPr>
        <p:spPr>
          <a:xfrm>
            <a:off x="1001486" y="14376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Blender?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E2AFCA-E1D7-4777-A6A9-025126A50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486" y="1347611"/>
            <a:ext cx="10189028" cy="521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004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2B54A-3B66-4485-9394-E140EC510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Blender?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34EBCA-01E1-4636-BF23-F663F7325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759744"/>
            <a:ext cx="4443984" cy="823912"/>
          </a:xfrm>
        </p:spPr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5D1D0E-3597-4667-93DF-7C39B1A2C9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724087"/>
            <a:ext cx="4443984" cy="30385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Versatile</a:t>
            </a:r>
          </a:p>
          <a:p>
            <a:r>
              <a:rPr lang="en-US" dirty="0"/>
              <a:t>Scientifically accurate</a:t>
            </a:r>
          </a:p>
          <a:p>
            <a:pPr lvl="1"/>
            <a:r>
              <a:rPr lang="en-US" dirty="0"/>
              <a:t>3D environment</a:t>
            </a:r>
          </a:p>
          <a:p>
            <a:pPr lvl="1"/>
            <a:r>
              <a:rPr lang="en-US" dirty="0"/>
              <a:t>Python console</a:t>
            </a:r>
          </a:p>
          <a:p>
            <a:r>
              <a:rPr lang="en-US" dirty="0"/>
              <a:t>Visually appealing</a:t>
            </a:r>
          </a:p>
          <a:p>
            <a:r>
              <a:rPr lang="en-US" dirty="0"/>
              <a:t>Easily accessible</a:t>
            </a:r>
          </a:p>
          <a:p>
            <a:pPr lvl="1"/>
            <a:r>
              <a:rPr lang="en-US" dirty="0"/>
              <a:t>Free and open source</a:t>
            </a:r>
          </a:p>
          <a:p>
            <a:pPr lvl="1"/>
            <a:r>
              <a:rPr lang="en-US" dirty="0"/>
              <a:t>Lots of tutorials and documentation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8F0B9-F115-45CB-95D3-35D14396CC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8816" y="1759744"/>
            <a:ext cx="4443984" cy="823912"/>
          </a:xfrm>
        </p:spPr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29674A-BDA0-457A-8D4B-7F3210DF37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28816" y="2724087"/>
            <a:ext cx="4443984" cy="256219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Complicated</a:t>
            </a:r>
          </a:p>
          <a:p>
            <a:r>
              <a:rPr lang="en-US" dirty="0"/>
              <a:t>Steep learning curve</a:t>
            </a:r>
          </a:p>
          <a:p>
            <a:r>
              <a:rPr lang="en-US" dirty="0"/>
              <a:t>Rendering time</a:t>
            </a:r>
          </a:p>
        </p:txBody>
      </p:sp>
    </p:spTree>
    <p:extLst>
      <p:ext uri="{BB962C8B-B14F-4D97-AF65-F5344CB8AC3E}">
        <p14:creationId xmlns:p14="http://schemas.microsoft.com/office/powerpoint/2010/main" val="4216571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88141-65B5-491B-BE5F-D6D8BB003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Blender and Science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0CD71F-A38E-425B-AB2C-A26266FF2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00414" y="5606143"/>
            <a:ext cx="2728573" cy="315686"/>
          </a:xfrm>
        </p:spPr>
        <p:txBody>
          <a:bodyPr/>
          <a:lstStyle/>
          <a:p>
            <a:r>
              <a:rPr lang="sv-SE" sz="1000"/>
              <a:t>CDC / Alissa Eckert, MSMI; Dan Higgins, MAMS</a:t>
            </a:r>
            <a:endParaRPr lang="en-US" sz="1000" dirty="0"/>
          </a:p>
        </p:txBody>
      </p:sp>
      <p:pic>
        <p:nvPicPr>
          <p:cNvPr id="12" name="Content Placeholder 11" descr="CDC / Alissa Eckert, MSMI; Dan Higgins, MAMS">
            <a:extLst>
              <a:ext uri="{FF2B5EF4-FFF2-40B4-BE49-F238E27FC236}">
                <a16:creationId xmlns:a16="http://schemas.microsoft.com/office/drawing/2014/main" id="{117D6AE6-8C93-4840-BFD4-DEE909CB25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915" y="1988003"/>
            <a:ext cx="6173072" cy="3465739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FED262-1514-4F64-AD13-2BEEF2CD5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2462" y="744194"/>
            <a:ext cx="3646023" cy="561998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87893C2-A378-4339-BBDE-40E2949B6AA1}"/>
              </a:ext>
            </a:extLst>
          </p:cNvPr>
          <p:cNvSpPr txBox="1"/>
          <p:nvPr/>
        </p:nvSpPr>
        <p:spPr>
          <a:xfrm>
            <a:off x="9041181" y="6422572"/>
            <a:ext cx="19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Andrei et al.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482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3D1684B-30A3-4AFC-88B9-F2556F2DA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729" y="222512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Blender and Science: SHP1</a:t>
            </a:r>
          </a:p>
        </p:txBody>
      </p: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22A9A601-7205-40AE-8023-B934742895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646" y="1405835"/>
            <a:ext cx="8688193" cy="488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699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4575</TotalTime>
  <Words>1168</Words>
  <Application>Microsoft Macintosh PowerPoint</Application>
  <PresentationFormat>Widescreen</PresentationFormat>
  <Paragraphs>302</Paragraphs>
  <Slides>29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Franklin Gothic Book</vt:lpstr>
      <vt:lpstr>Office Theme</vt:lpstr>
      <vt:lpstr>Blender Tutorial</vt:lpstr>
      <vt:lpstr>OUTLINE</vt:lpstr>
      <vt:lpstr>OUTLINE</vt:lpstr>
      <vt:lpstr>Scientific Visualization</vt:lpstr>
      <vt:lpstr>Scientific Visualization</vt:lpstr>
      <vt:lpstr>PowerPoint Presentation</vt:lpstr>
      <vt:lpstr>Why Blender?</vt:lpstr>
      <vt:lpstr>Blender and Science</vt:lpstr>
      <vt:lpstr>Blender and Science: SHP1</vt:lpstr>
      <vt:lpstr>Blender and Science: RAD51 and DNA Repair</vt:lpstr>
      <vt:lpstr>Blender and Science:  Formin cytoskeleton assembly</vt:lpstr>
      <vt:lpstr>A Final Example: DNA Methylation</vt:lpstr>
      <vt:lpstr>OUTLINE</vt:lpstr>
      <vt:lpstr>PowerPoint Presentation</vt:lpstr>
      <vt:lpstr>Moving Around</vt:lpstr>
      <vt:lpstr>Object Mode</vt:lpstr>
      <vt:lpstr>Object Mode</vt:lpstr>
      <vt:lpstr>Small Groups</vt:lpstr>
      <vt:lpstr>OUTLINE</vt:lpstr>
      <vt:lpstr>Edit Mode</vt:lpstr>
      <vt:lpstr>Small Groups</vt:lpstr>
      <vt:lpstr>OUTLINE</vt:lpstr>
      <vt:lpstr>Materials and Modifiers</vt:lpstr>
      <vt:lpstr>Lighting</vt:lpstr>
      <vt:lpstr>Rendering</vt:lpstr>
      <vt:lpstr>How to Render</vt:lpstr>
      <vt:lpstr>Small Groups</vt:lpstr>
      <vt:lpstr>Rendering Instructions</vt:lpstr>
      <vt:lpstr>Thanks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Blender Tutorial</dc:title>
  <dc:creator>Katie Lynch</dc:creator>
  <cp:lastModifiedBy>Jun Allard</cp:lastModifiedBy>
  <cp:revision>4</cp:revision>
  <dcterms:created xsi:type="dcterms:W3CDTF">2020-09-10T20:27:19Z</dcterms:created>
  <dcterms:modified xsi:type="dcterms:W3CDTF">2021-09-03T18:34:31Z</dcterms:modified>
</cp:coreProperties>
</file>

<file path=docProps/thumbnail.jpeg>
</file>